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309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9796CC-E90F-4560-90F6-59641BEF9F1D}" type="doc">
      <dgm:prSet loTypeId="urn:microsoft.com/office/officeart/2005/8/layout/process4" loCatId="process" qsTypeId="urn:microsoft.com/office/officeart/2005/8/quickstyle/3d3" qsCatId="3D" csTypeId="urn:microsoft.com/office/officeart/2005/8/colors/accent1_2" csCatId="accent1" phldr="1"/>
      <dgm:spPr/>
      <dgm:t>
        <a:bodyPr/>
        <a:lstStyle/>
        <a:p>
          <a:endParaRPr lang="en-US"/>
        </a:p>
      </dgm:t>
    </dgm:pt>
    <dgm:pt modelId="{C73BD287-6DCA-41CD-A376-F6C5B368ECBF}">
      <dgm:prSet phldrT="[Text]"/>
      <dgm:spPr/>
      <dgm:t>
        <a:bodyPr/>
        <a:lstStyle/>
        <a:p>
          <a:r>
            <a:rPr lang="en-US" dirty="0"/>
            <a:t>Request rocket launch data from SpaceX API</a:t>
          </a:r>
        </a:p>
      </dgm:t>
    </dgm:pt>
    <dgm:pt modelId="{F3957FB6-D545-4D37-8C85-86C8B5B8B828}" type="parTrans" cxnId="{5DB830C2-4261-4500-849F-68FD9BB51FB9}">
      <dgm:prSet/>
      <dgm:spPr/>
      <dgm:t>
        <a:bodyPr/>
        <a:lstStyle/>
        <a:p>
          <a:endParaRPr lang="en-US"/>
        </a:p>
      </dgm:t>
    </dgm:pt>
    <dgm:pt modelId="{ED06DF57-D457-4B1D-A1E5-2416A60C7AEC}" type="sibTrans" cxnId="{5DB830C2-4261-4500-849F-68FD9BB51FB9}">
      <dgm:prSet/>
      <dgm:spPr/>
      <dgm:t>
        <a:bodyPr/>
        <a:lstStyle/>
        <a:p>
          <a:endParaRPr lang="en-US"/>
        </a:p>
      </dgm:t>
    </dgm:pt>
    <dgm:pt modelId="{3EC8AA6C-31E2-434B-ADB2-8158ADAB4A7D}">
      <dgm:prSet phldrT="[Text]"/>
      <dgm:spPr/>
      <dgm:t>
        <a:bodyPr/>
        <a:lstStyle/>
        <a:p>
          <a:r>
            <a:rPr lang="en-US" dirty="0"/>
            <a:t>Decode the response content using .</a:t>
          </a:r>
          <a:r>
            <a:rPr lang="en-US" dirty="0" err="1"/>
            <a:t>json</a:t>
          </a:r>
          <a:r>
            <a:rPr lang="en-US" dirty="0"/>
            <a:t>() and turn it into a </a:t>
          </a:r>
          <a:r>
            <a:rPr lang="en-US" dirty="0" err="1"/>
            <a:t>dataframe</a:t>
          </a:r>
          <a:r>
            <a:rPr lang="en-US" dirty="0"/>
            <a:t> using .</a:t>
          </a:r>
          <a:r>
            <a:rPr lang="en-US" dirty="0" err="1"/>
            <a:t>json_normalize</a:t>
          </a:r>
          <a:r>
            <a:rPr lang="en-US" dirty="0"/>
            <a:t>()</a:t>
          </a:r>
        </a:p>
      </dgm:t>
    </dgm:pt>
    <dgm:pt modelId="{9ED1D8E8-2B6D-4925-9AC0-D5B2C2049D61}" type="parTrans" cxnId="{E5102EF7-68FC-4202-8527-35A05962C9A6}">
      <dgm:prSet/>
      <dgm:spPr/>
      <dgm:t>
        <a:bodyPr/>
        <a:lstStyle/>
        <a:p>
          <a:endParaRPr lang="en-US"/>
        </a:p>
      </dgm:t>
    </dgm:pt>
    <dgm:pt modelId="{979D64AC-2D45-4D08-9CA1-1939694D4CC3}" type="sibTrans" cxnId="{E5102EF7-68FC-4202-8527-35A05962C9A6}">
      <dgm:prSet/>
      <dgm:spPr/>
      <dgm:t>
        <a:bodyPr/>
        <a:lstStyle/>
        <a:p>
          <a:endParaRPr lang="en-US"/>
        </a:p>
      </dgm:t>
    </dgm:pt>
    <dgm:pt modelId="{FB9D2F25-05B8-44AB-9DC6-AFC368B78348}">
      <dgm:prSet phldrT="[Text]"/>
      <dgm:spPr/>
      <dgm:t>
        <a:bodyPr/>
        <a:lstStyle/>
        <a:p>
          <a:r>
            <a:rPr lang="en-US" dirty="0"/>
            <a:t>Request required data about the launches from SpaceX API by applying custom functions</a:t>
          </a:r>
        </a:p>
      </dgm:t>
    </dgm:pt>
    <dgm:pt modelId="{4C6A119B-8385-4CC9-8CBD-21A8AFF095E5}" type="parTrans" cxnId="{8CC4073F-8678-404E-A703-1625B3922B55}">
      <dgm:prSet/>
      <dgm:spPr/>
      <dgm:t>
        <a:bodyPr/>
        <a:lstStyle/>
        <a:p>
          <a:endParaRPr lang="en-US"/>
        </a:p>
      </dgm:t>
    </dgm:pt>
    <dgm:pt modelId="{86C51D50-606E-4F44-BA4F-CE076FE5FC27}" type="sibTrans" cxnId="{8CC4073F-8678-404E-A703-1625B3922B55}">
      <dgm:prSet/>
      <dgm:spPr/>
      <dgm:t>
        <a:bodyPr/>
        <a:lstStyle/>
        <a:p>
          <a:endParaRPr lang="en-US"/>
        </a:p>
      </dgm:t>
    </dgm:pt>
    <dgm:pt modelId="{E0184BC0-7DA1-4065-809A-98B467E5C6D1}">
      <dgm:prSet phldrT="[Text]"/>
      <dgm:spPr/>
      <dgm:t>
        <a:bodyPr/>
        <a:lstStyle/>
        <a:p>
          <a:r>
            <a:rPr lang="en-US" dirty="0"/>
            <a:t>Constructing dictionary from data obtained from API</a:t>
          </a:r>
        </a:p>
      </dgm:t>
    </dgm:pt>
    <dgm:pt modelId="{7F728E9B-46B6-4B1E-BFA8-16E379E759DB}" type="parTrans" cxnId="{5B875D93-2FEE-438D-9379-5C3581D9D139}">
      <dgm:prSet/>
      <dgm:spPr/>
      <dgm:t>
        <a:bodyPr/>
        <a:lstStyle/>
        <a:p>
          <a:endParaRPr lang="en-US"/>
        </a:p>
      </dgm:t>
    </dgm:pt>
    <dgm:pt modelId="{24C48CFE-98CB-4A25-8EE1-E7136EAB9DE7}" type="sibTrans" cxnId="{5B875D93-2FEE-438D-9379-5C3581D9D139}">
      <dgm:prSet/>
      <dgm:spPr/>
      <dgm:t>
        <a:bodyPr/>
        <a:lstStyle/>
        <a:p>
          <a:endParaRPr lang="en-US"/>
        </a:p>
      </dgm:t>
    </dgm:pt>
    <dgm:pt modelId="{8F38F9CD-B283-4CA1-AEF1-D813BAAB3C93}">
      <dgm:prSet phldrT="[Text]"/>
      <dgm:spPr/>
      <dgm:t>
        <a:bodyPr/>
        <a:lstStyle/>
        <a:p>
          <a:r>
            <a:rPr lang="en-US" dirty="0"/>
            <a:t>Export the data to CSV</a:t>
          </a:r>
        </a:p>
      </dgm:t>
    </dgm:pt>
    <dgm:pt modelId="{6DA1E86B-4E0F-4CDD-820D-2F2C6F6C33F3}" type="parTrans" cxnId="{99E7C8C1-8D4F-4DD4-8918-9B6421306762}">
      <dgm:prSet/>
      <dgm:spPr/>
      <dgm:t>
        <a:bodyPr/>
        <a:lstStyle/>
        <a:p>
          <a:endParaRPr lang="en-US"/>
        </a:p>
      </dgm:t>
    </dgm:pt>
    <dgm:pt modelId="{26DBD2EA-AABE-4BA5-BE5E-FBE8CB8D4973}" type="sibTrans" cxnId="{99E7C8C1-8D4F-4DD4-8918-9B6421306762}">
      <dgm:prSet/>
      <dgm:spPr/>
      <dgm:t>
        <a:bodyPr/>
        <a:lstStyle/>
        <a:p>
          <a:endParaRPr lang="en-US"/>
        </a:p>
      </dgm:t>
    </dgm:pt>
    <dgm:pt modelId="{C0C8966B-C1C9-4ECF-AE1E-0E0B9E29BA7B}">
      <dgm:prSet phldrT="[Text]"/>
      <dgm:spPr/>
      <dgm:t>
        <a:bodyPr/>
        <a:lstStyle/>
        <a:p>
          <a:r>
            <a:rPr lang="en-US" dirty="0"/>
            <a:t>Replace missing values of Payload Mass column with calculated .mean()</a:t>
          </a:r>
        </a:p>
      </dgm:t>
    </dgm:pt>
    <dgm:pt modelId="{813E6D78-3C0E-47A8-B7E5-FC8699E40347}" type="parTrans" cxnId="{85B8127A-A0F5-4DD9-B8B0-D46E36A1164A}">
      <dgm:prSet/>
      <dgm:spPr/>
      <dgm:t>
        <a:bodyPr/>
        <a:lstStyle/>
        <a:p>
          <a:endParaRPr lang="en-US"/>
        </a:p>
      </dgm:t>
    </dgm:pt>
    <dgm:pt modelId="{F481E0AB-4215-431B-98D5-0885A0CBCC31}" type="sibTrans" cxnId="{85B8127A-A0F5-4DD9-B8B0-D46E36A1164A}">
      <dgm:prSet/>
      <dgm:spPr/>
      <dgm:t>
        <a:bodyPr/>
        <a:lstStyle/>
        <a:p>
          <a:endParaRPr lang="en-US"/>
        </a:p>
      </dgm:t>
    </dgm:pt>
    <dgm:pt modelId="{0607A635-BC40-4C75-A33F-8875AEA58F96}">
      <dgm:prSet phldrT="[Text]"/>
      <dgm:spPr/>
      <dgm:t>
        <a:bodyPr/>
        <a:lstStyle/>
        <a:p>
          <a:r>
            <a:rPr lang="en-US" dirty="0"/>
            <a:t>Filtering the </a:t>
          </a:r>
          <a:r>
            <a:rPr lang="en-US" dirty="0" err="1"/>
            <a:t>dataframe</a:t>
          </a:r>
          <a:r>
            <a:rPr lang="en-US" dirty="0"/>
            <a:t> to only include Falcon 9 launches</a:t>
          </a:r>
        </a:p>
      </dgm:t>
    </dgm:pt>
    <dgm:pt modelId="{FAC53C53-011D-4B08-9381-A858895CA99D}" type="parTrans" cxnId="{EF4950B0-BCB0-4F76-8E53-5389CAFB0820}">
      <dgm:prSet/>
      <dgm:spPr/>
      <dgm:t>
        <a:bodyPr/>
        <a:lstStyle/>
        <a:p>
          <a:endParaRPr lang="en-US"/>
        </a:p>
      </dgm:t>
    </dgm:pt>
    <dgm:pt modelId="{6B40D4ED-9166-46D0-AE42-62C07F88149B}" type="sibTrans" cxnId="{EF4950B0-BCB0-4F76-8E53-5389CAFB0820}">
      <dgm:prSet/>
      <dgm:spPr/>
      <dgm:t>
        <a:bodyPr/>
        <a:lstStyle/>
        <a:p>
          <a:endParaRPr lang="en-US"/>
        </a:p>
      </dgm:t>
    </dgm:pt>
    <dgm:pt modelId="{72ABBEF7-D0A3-4182-AF26-91811BB0A8A4}">
      <dgm:prSet phldrT="[Text]"/>
      <dgm:spPr/>
      <dgm:t>
        <a:bodyPr/>
        <a:lstStyle/>
        <a:p>
          <a:r>
            <a:rPr lang="en-US" dirty="0"/>
            <a:t>Creating a </a:t>
          </a:r>
          <a:r>
            <a:rPr lang="en-US" dirty="0" err="1"/>
            <a:t>dataframe</a:t>
          </a:r>
          <a:r>
            <a:rPr lang="en-US" dirty="0"/>
            <a:t> from the dictionary</a:t>
          </a:r>
        </a:p>
      </dgm:t>
    </dgm:pt>
    <dgm:pt modelId="{965566BF-882F-41AE-AE25-28B19B2C2B88}" type="sibTrans" cxnId="{296A5FB5-BF1C-492B-B071-6090C7749046}">
      <dgm:prSet/>
      <dgm:spPr/>
      <dgm:t>
        <a:bodyPr/>
        <a:lstStyle/>
        <a:p>
          <a:endParaRPr lang="en-US"/>
        </a:p>
      </dgm:t>
    </dgm:pt>
    <dgm:pt modelId="{46E7E65F-1196-4EC5-A1AD-F382D604E212}" type="parTrans" cxnId="{296A5FB5-BF1C-492B-B071-6090C7749046}">
      <dgm:prSet/>
      <dgm:spPr/>
      <dgm:t>
        <a:bodyPr/>
        <a:lstStyle/>
        <a:p>
          <a:endParaRPr lang="en-US"/>
        </a:p>
      </dgm:t>
    </dgm:pt>
    <dgm:pt modelId="{09BCB6D8-89FC-474B-B124-F122A3256AA6}" type="pres">
      <dgm:prSet presAssocID="{7A9796CC-E90F-4560-90F6-59641BEF9F1D}" presName="Name0" presStyleCnt="0">
        <dgm:presLayoutVars>
          <dgm:dir/>
          <dgm:animLvl val="lvl"/>
          <dgm:resizeHandles val="exact"/>
        </dgm:presLayoutVars>
      </dgm:prSet>
      <dgm:spPr/>
    </dgm:pt>
    <dgm:pt modelId="{0924372C-05E4-48EE-86AF-9D66DA12052D}" type="pres">
      <dgm:prSet presAssocID="{72ABBEF7-D0A3-4182-AF26-91811BB0A8A4}" presName="boxAndChildren" presStyleCnt="0"/>
      <dgm:spPr/>
    </dgm:pt>
    <dgm:pt modelId="{7C3B6959-2448-4221-B529-77DD9FBAD7C8}" type="pres">
      <dgm:prSet presAssocID="{72ABBEF7-D0A3-4182-AF26-91811BB0A8A4}" presName="parentTextBox" presStyleLbl="node1" presStyleIdx="0" presStyleCnt="8"/>
      <dgm:spPr/>
    </dgm:pt>
    <dgm:pt modelId="{B19340D8-5C08-4CB3-8E24-5CD3507820EF}" type="pres">
      <dgm:prSet presAssocID="{6B40D4ED-9166-46D0-AE42-62C07F88149B}" presName="sp" presStyleCnt="0"/>
      <dgm:spPr/>
    </dgm:pt>
    <dgm:pt modelId="{E1F2347E-0F50-42DB-A193-A9CEBAC22E82}" type="pres">
      <dgm:prSet presAssocID="{0607A635-BC40-4C75-A33F-8875AEA58F96}" presName="arrowAndChildren" presStyleCnt="0"/>
      <dgm:spPr/>
    </dgm:pt>
    <dgm:pt modelId="{861EE088-092D-4AD7-B04B-0590AB25247A}" type="pres">
      <dgm:prSet presAssocID="{0607A635-BC40-4C75-A33F-8875AEA58F96}" presName="parentTextArrow" presStyleLbl="node1" presStyleIdx="1" presStyleCnt="8"/>
      <dgm:spPr/>
    </dgm:pt>
    <dgm:pt modelId="{73A32B7A-AB15-4935-B226-CE235B5E03C1}" type="pres">
      <dgm:prSet presAssocID="{F481E0AB-4215-431B-98D5-0885A0CBCC31}" presName="sp" presStyleCnt="0"/>
      <dgm:spPr/>
    </dgm:pt>
    <dgm:pt modelId="{ADEDA66A-ABB9-42A4-8365-279FF87AD5FE}" type="pres">
      <dgm:prSet presAssocID="{C0C8966B-C1C9-4ECF-AE1E-0E0B9E29BA7B}" presName="arrowAndChildren" presStyleCnt="0"/>
      <dgm:spPr/>
    </dgm:pt>
    <dgm:pt modelId="{71F740AE-E2CB-4290-8F73-2D1ECD8E9A3C}" type="pres">
      <dgm:prSet presAssocID="{C0C8966B-C1C9-4ECF-AE1E-0E0B9E29BA7B}" presName="parentTextArrow" presStyleLbl="node1" presStyleIdx="2" presStyleCnt="8"/>
      <dgm:spPr/>
    </dgm:pt>
    <dgm:pt modelId="{B471D17D-BF04-46CD-8F8E-021E5555BE2E}" type="pres">
      <dgm:prSet presAssocID="{26DBD2EA-AABE-4BA5-BE5E-FBE8CB8D4973}" presName="sp" presStyleCnt="0"/>
      <dgm:spPr/>
    </dgm:pt>
    <dgm:pt modelId="{E7421CB0-5518-4C7B-A776-E2C7458B6EBC}" type="pres">
      <dgm:prSet presAssocID="{8F38F9CD-B283-4CA1-AEF1-D813BAAB3C93}" presName="arrowAndChildren" presStyleCnt="0"/>
      <dgm:spPr/>
    </dgm:pt>
    <dgm:pt modelId="{7E9899FF-ECAD-493B-A4E9-616C5D13C05A}" type="pres">
      <dgm:prSet presAssocID="{8F38F9CD-B283-4CA1-AEF1-D813BAAB3C93}" presName="parentTextArrow" presStyleLbl="node1" presStyleIdx="3" presStyleCnt="8"/>
      <dgm:spPr/>
    </dgm:pt>
    <dgm:pt modelId="{30D09D3E-3151-4DCD-A0A2-3CE8CDE996B6}" type="pres">
      <dgm:prSet presAssocID="{24C48CFE-98CB-4A25-8EE1-E7136EAB9DE7}" presName="sp" presStyleCnt="0"/>
      <dgm:spPr/>
    </dgm:pt>
    <dgm:pt modelId="{397A69DB-4EA8-4700-B3E6-507673E773F1}" type="pres">
      <dgm:prSet presAssocID="{E0184BC0-7DA1-4065-809A-98B467E5C6D1}" presName="arrowAndChildren" presStyleCnt="0"/>
      <dgm:spPr/>
    </dgm:pt>
    <dgm:pt modelId="{6082F6FB-639E-45AC-A776-B65B3863083C}" type="pres">
      <dgm:prSet presAssocID="{E0184BC0-7DA1-4065-809A-98B467E5C6D1}" presName="parentTextArrow" presStyleLbl="node1" presStyleIdx="4" presStyleCnt="8"/>
      <dgm:spPr/>
    </dgm:pt>
    <dgm:pt modelId="{5822E738-3928-43E2-9664-A20F2575E7AF}" type="pres">
      <dgm:prSet presAssocID="{86C51D50-606E-4F44-BA4F-CE076FE5FC27}" presName="sp" presStyleCnt="0"/>
      <dgm:spPr/>
    </dgm:pt>
    <dgm:pt modelId="{B020A211-46A1-4472-A37B-5A916EE3E12B}" type="pres">
      <dgm:prSet presAssocID="{FB9D2F25-05B8-44AB-9DC6-AFC368B78348}" presName="arrowAndChildren" presStyleCnt="0"/>
      <dgm:spPr/>
    </dgm:pt>
    <dgm:pt modelId="{B34E5390-88E4-44AE-9CC2-28E6A5287D02}" type="pres">
      <dgm:prSet presAssocID="{FB9D2F25-05B8-44AB-9DC6-AFC368B78348}" presName="parentTextArrow" presStyleLbl="node1" presStyleIdx="5" presStyleCnt="8"/>
      <dgm:spPr/>
    </dgm:pt>
    <dgm:pt modelId="{C6080730-89F9-4FA5-A406-4ECEB20E0A07}" type="pres">
      <dgm:prSet presAssocID="{979D64AC-2D45-4D08-9CA1-1939694D4CC3}" presName="sp" presStyleCnt="0"/>
      <dgm:spPr/>
    </dgm:pt>
    <dgm:pt modelId="{7665E1B8-BA3B-4753-8A58-5AB467170C86}" type="pres">
      <dgm:prSet presAssocID="{3EC8AA6C-31E2-434B-ADB2-8158ADAB4A7D}" presName="arrowAndChildren" presStyleCnt="0"/>
      <dgm:spPr/>
    </dgm:pt>
    <dgm:pt modelId="{6446CB94-BBEB-40B2-A19C-28649F9CF046}" type="pres">
      <dgm:prSet presAssocID="{3EC8AA6C-31E2-434B-ADB2-8158ADAB4A7D}" presName="parentTextArrow" presStyleLbl="node1" presStyleIdx="6" presStyleCnt="8"/>
      <dgm:spPr/>
    </dgm:pt>
    <dgm:pt modelId="{7E0F1596-7399-4B03-90FD-AB118B7B48A3}" type="pres">
      <dgm:prSet presAssocID="{ED06DF57-D457-4B1D-A1E5-2416A60C7AEC}" presName="sp" presStyleCnt="0"/>
      <dgm:spPr/>
    </dgm:pt>
    <dgm:pt modelId="{5AB80D97-F13B-4218-BB58-88914D6BEF1B}" type="pres">
      <dgm:prSet presAssocID="{C73BD287-6DCA-41CD-A376-F6C5B368ECBF}" presName="arrowAndChildren" presStyleCnt="0"/>
      <dgm:spPr/>
    </dgm:pt>
    <dgm:pt modelId="{98781C8A-E472-4492-9B58-8244EF84D43A}" type="pres">
      <dgm:prSet presAssocID="{C73BD287-6DCA-41CD-A376-F6C5B368ECBF}" presName="parentTextArrow" presStyleLbl="node1" presStyleIdx="7" presStyleCnt="8"/>
      <dgm:spPr/>
    </dgm:pt>
  </dgm:ptLst>
  <dgm:cxnLst>
    <dgm:cxn modelId="{80464F02-33E7-4650-99DD-85EEB991A02E}" type="presOf" srcId="{0607A635-BC40-4C75-A33F-8875AEA58F96}" destId="{861EE088-092D-4AD7-B04B-0590AB25247A}" srcOrd="0" destOrd="0" presId="urn:microsoft.com/office/officeart/2005/8/layout/process4"/>
    <dgm:cxn modelId="{653D100E-21C8-4072-898F-747ABE06796F}" type="presOf" srcId="{3EC8AA6C-31E2-434B-ADB2-8158ADAB4A7D}" destId="{6446CB94-BBEB-40B2-A19C-28649F9CF046}" srcOrd="0" destOrd="0" presId="urn:microsoft.com/office/officeart/2005/8/layout/process4"/>
    <dgm:cxn modelId="{CC16B810-412E-48D1-987B-4ED8CCA0B541}" type="presOf" srcId="{7A9796CC-E90F-4560-90F6-59641BEF9F1D}" destId="{09BCB6D8-89FC-474B-B124-F122A3256AA6}" srcOrd="0" destOrd="0" presId="urn:microsoft.com/office/officeart/2005/8/layout/process4"/>
    <dgm:cxn modelId="{25899A18-91AB-40AA-9346-894F853C5516}" type="presOf" srcId="{C73BD287-6DCA-41CD-A376-F6C5B368ECBF}" destId="{98781C8A-E472-4492-9B58-8244EF84D43A}" srcOrd="0" destOrd="0" presId="urn:microsoft.com/office/officeart/2005/8/layout/process4"/>
    <dgm:cxn modelId="{8CC4073F-8678-404E-A703-1625B3922B55}" srcId="{7A9796CC-E90F-4560-90F6-59641BEF9F1D}" destId="{FB9D2F25-05B8-44AB-9DC6-AFC368B78348}" srcOrd="2" destOrd="0" parTransId="{4C6A119B-8385-4CC9-8CBD-21A8AFF095E5}" sibTransId="{86C51D50-606E-4F44-BA4F-CE076FE5FC27}"/>
    <dgm:cxn modelId="{50A2AB6B-C88E-4CCB-88A3-0D11E4370161}" type="presOf" srcId="{E0184BC0-7DA1-4065-809A-98B467E5C6D1}" destId="{6082F6FB-639E-45AC-A776-B65B3863083C}" srcOrd="0" destOrd="0" presId="urn:microsoft.com/office/officeart/2005/8/layout/process4"/>
    <dgm:cxn modelId="{8974726E-FE82-4BA3-9158-4199F81A96E3}" type="presOf" srcId="{FB9D2F25-05B8-44AB-9DC6-AFC368B78348}" destId="{B34E5390-88E4-44AE-9CC2-28E6A5287D02}" srcOrd="0" destOrd="0" presId="urn:microsoft.com/office/officeart/2005/8/layout/process4"/>
    <dgm:cxn modelId="{85B8127A-A0F5-4DD9-B8B0-D46E36A1164A}" srcId="{7A9796CC-E90F-4560-90F6-59641BEF9F1D}" destId="{C0C8966B-C1C9-4ECF-AE1E-0E0B9E29BA7B}" srcOrd="5" destOrd="0" parTransId="{813E6D78-3C0E-47A8-B7E5-FC8699E40347}" sibTransId="{F481E0AB-4215-431B-98D5-0885A0CBCC31}"/>
    <dgm:cxn modelId="{7B08F088-6628-4E40-B76B-5F33E24C6E8A}" type="presOf" srcId="{72ABBEF7-D0A3-4182-AF26-91811BB0A8A4}" destId="{7C3B6959-2448-4221-B529-77DD9FBAD7C8}" srcOrd="0" destOrd="0" presId="urn:microsoft.com/office/officeart/2005/8/layout/process4"/>
    <dgm:cxn modelId="{5B875D93-2FEE-438D-9379-5C3581D9D139}" srcId="{7A9796CC-E90F-4560-90F6-59641BEF9F1D}" destId="{E0184BC0-7DA1-4065-809A-98B467E5C6D1}" srcOrd="3" destOrd="0" parTransId="{7F728E9B-46B6-4B1E-BFA8-16E379E759DB}" sibTransId="{24C48CFE-98CB-4A25-8EE1-E7136EAB9DE7}"/>
    <dgm:cxn modelId="{EF4950B0-BCB0-4F76-8E53-5389CAFB0820}" srcId="{7A9796CC-E90F-4560-90F6-59641BEF9F1D}" destId="{0607A635-BC40-4C75-A33F-8875AEA58F96}" srcOrd="6" destOrd="0" parTransId="{FAC53C53-011D-4B08-9381-A858895CA99D}" sibTransId="{6B40D4ED-9166-46D0-AE42-62C07F88149B}"/>
    <dgm:cxn modelId="{296A5FB5-BF1C-492B-B071-6090C7749046}" srcId="{7A9796CC-E90F-4560-90F6-59641BEF9F1D}" destId="{72ABBEF7-D0A3-4182-AF26-91811BB0A8A4}" srcOrd="7" destOrd="0" parTransId="{46E7E65F-1196-4EC5-A1AD-F382D604E212}" sibTransId="{965566BF-882F-41AE-AE25-28B19B2C2B88}"/>
    <dgm:cxn modelId="{99E7C8C1-8D4F-4DD4-8918-9B6421306762}" srcId="{7A9796CC-E90F-4560-90F6-59641BEF9F1D}" destId="{8F38F9CD-B283-4CA1-AEF1-D813BAAB3C93}" srcOrd="4" destOrd="0" parTransId="{6DA1E86B-4E0F-4CDD-820D-2F2C6F6C33F3}" sibTransId="{26DBD2EA-AABE-4BA5-BE5E-FBE8CB8D4973}"/>
    <dgm:cxn modelId="{5DB830C2-4261-4500-849F-68FD9BB51FB9}" srcId="{7A9796CC-E90F-4560-90F6-59641BEF9F1D}" destId="{C73BD287-6DCA-41CD-A376-F6C5B368ECBF}" srcOrd="0" destOrd="0" parTransId="{F3957FB6-D545-4D37-8C85-86C8B5B8B828}" sibTransId="{ED06DF57-D457-4B1D-A1E5-2416A60C7AEC}"/>
    <dgm:cxn modelId="{2436FFD8-1B44-400C-9D30-8E3551A001B2}" type="presOf" srcId="{8F38F9CD-B283-4CA1-AEF1-D813BAAB3C93}" destId="{7E9899FF-ECAD-493B-A4E9-616C5D13C05A}" srcOrd="0" destOrd="0" presId="urn:microsoft.com/office/officeart/2005/8/layout/process4"/>
    <dgm:cxn modelId="{658281E6-F372-470A-ABCF-F39E0C2CEBA7}" type="presOf" srcId="{C0C8966B-C1C9-4ECF-AE1E-0E0B9E29BA7B}" destId="{71F740AE-E2CB-4290-8F73-2D1ECD8E9A3C}" srcOrd="0" destOrd="0" presId="urn:microsoft.com/office/officeart/2005/8/layout/process4"/>
    <dgm:cxn modelId="{E5102EF7-68FC-4202-8527-35A05962C9A6}" srcId="{7A9796CC-E90F-4560-90F6-59641BEF9F1D}" destId="{3EC8AA6C-31E2-434B-ADB2-8158ADAB4A7D}" srcOrd="1" destOrd="0" parTransId="{9ED1D8E8-2B6D-4925-9AC0-D5B2C2049D61}" sibTransId="{979D64AC-2D45-4D08-9CA1-1939694D4CC3}"/>
    <dgm:cxn modelId="{4132CD70-39EE-4866-8A1F-4A09731D0CA0}" type="presParOf" srcId="{09BCB6D8-89FC-474B-B124-F122A3256AA6}" destId="{0924372C-05E4-48EE-86AF-9D66DA12052D}" srcOrd="0" destOrd="0" presId="urn:microsoft.com/office/officeart/2005/8/layout/process4"/>
    <dgm:cxn modelId="{083D3019-5456-4E65-B1AA-874149C56DE9}" type="presParOf" srcId="{0924372C-05E4-48EE-86AF-9D66DA12052D}" destId="{7C3B6959-2448-4221-B529-77DD9FBAD7C8}" srcOrd="0" destOrd="0" presId="urn:microsoft.com/office/officeart/2005/8/layout/process4"/>
    <dgm:cxn modelId="{CF2B8921-8E5A-4337-8E98-4DE499CA8CF1}" type="presParOf" srcId="{09BCB6D8-89FC-474B-B124-F122A3256AA6}" destId="{B19340D8-5C08-4CB3-8E24-5CD3507820EF}" srcOrd="1" destOrd="0" presId="urn:microsoft.com/office/officeart/2005/8/layout/process4"/>
    <dgm:cxn modelId="{988C25BB-4FA9-4186-815A-13F012A4AB7F}" type="presParOf" srcId="{09BCB6D8-89FC-474B-B124-F122A3256AA6}" destId="{E1F2347E-0F50-42DB-A193-A9CEBAC22E82}" srcOrd="2" destOrd="0" presId="urn:microsoft.com/office/officeart/2005/8/layout/process4"/>
    <dgm:cxn modelId="{1B24FE99-AF96-4F42-8C71-CD081BD47F3A}" type="presParOf" srcId="{E1F2347E-0F50-42DB-A193-A9CEBAC22E82}" destId="{861EE088-092D-4AD7-B04B-0590AB25247A}" srcOrd="0" destOrd="0" presId="urn:microsoft.com/office/officeart/2005/8/layout/process4"/>
    <dgm:cxn modelId="{7EAD1F7E-137C-43DA-94FB-BC6A437FB897}" type="presParOf" srcId="{09BCB6D8-89FC-474B-B124-F122A3256AA6}" destId="{73A32B7A-AB15-4935-B226-CE235B5E03C1}" srcOrd="3" destOrd="0" presId="urn:microsoft.com/office/officeart/2005/8/layout/process4"/>
    <dgm:cxn modelId="{4E6840F7-B30D-4BCA-AA77-596C154C5128}" type="presParOf" srcId="{09BCB6D8-89FC-474B-B124-F122A3256AA6}" destId="{ADEDA66A-ABB9-42A4-8365-279FF87AD5FE}" srcOrd="4" destOrd="0" presId="urn:microsoft.com/office/officeart/2005/8/layout/process4"/>
    <dgm:cxn modelId="{6ED42131-EDB5-4A4D-AD8F-550B4DC06D87}" type="presParOf" srcId="{ADEDA66A-ABB9-42A4-8365-279FF87AD5FE}" destId="{71F740AE-E2CB-4290-8F73-2D1ECD8E9A3C}" srcOrd="0" destOrd="0" presId="urn:microsoft.com/office/officeart/2005/8/layout/process4"/>
    <dgm:cxn modelId="{631F4600-06EA-4265-960B-9094275EE189}" type="presParOf" srcId="{09BCB6D8-89FC-474B-B124-F122A3256AA6}" destId="{B471D17D-BF04-46CD-8F8E-021E5555BE2E}" srcOrd="5" destOrd="0" presId="urn:microsoft.com/office/officeart/2005/8/layout/process4"/>
    <dgm:cxn modelId="{448A6E72-CD1F-4FB2-B9FB-071A16A15D47}" type="presParOf" srcId="{09BCB6D8-89FC-474B-B124-F122A3256AA6}" destId="{E7421CB0-5518-4C7B-A776-E2C7458B6EBC}" srcOrd="6" destOrd="0" presId="urn:microsoft.com/office/officeart/2005/8/layout/process4"/>
    <dgm:cxn modelId="{668BBEEE-ACC8-4C8C-A08B-9E1F8395FD85}" type="presParOf" srcId="{E7421CB0-5518-4C7B-A776-E2C7458B6EBC}" destId="{7E9899FF-ECAD-493B-A4E9-616C5D13C05A}" srcOrd="0" destOrd="0" presId="urn:microsoft.com/office/officeart/2005/8/layout/process4"/>
    <dgm:cxn modelId="{B498E9B6-3A76-4848-8A67-E80D27A708C8}" type="presParOf" srcId="{09BCB6D8-89FC-474B-B124-F122A3256AA6}" destId="{30D09D3E-3151-4DCD-A0A2-3CE8CDE996B6}" srcOrd="7" destOrd="0" presId="urn:microsoft.com/office/officeart/2005/8/layout/process4"/>
    <dgm:cxn modelId="{C49E6C69-51DC-4666-B3D0-A236F0CAE674}" type="presParOf" srcId="{09BCB6D8-89FC-474B-B124-F122A3256AA6}" destId="{397A69DB-4EA8-4700-B3E6-507673E773F1}" srcOrd="8" destOrd="0" presId="urn:microsoft.com/office/officeart/2005/8/layout/process4"/>
    <dgm:cxn modelId="{896FF5C1-2687-4762-B230-CAC133D9914D}" type="presParOf" srcId="{397A69DB-4EA8-4700-B3E6-507673E773F1}" destId="{6082F6FB-639E-45AC-A776-B65B3863083C}" srcOrd="0" destOrd="0" presId="urn:microsoft.com/office/officeart/2005/8/layout/process4"/>
    <dgm:cxn modelId="{49B07084-2DD9-44E6-B7BE-AFFF67407F1D}" type="presParOf" srcId="{09BCB6D8-89FC-474B-B124-F122A3256AA6}" destId="{5822E738-3928-43E2-9664-A20F2575E7AF}" srcOrd="9" destOrd="0" presId="urn:microsoft.com/office/officeart/2005/8/layout/process4"/>
    <dgm:cxn modelId="{595CCFB3-99E8-454F-B23A-5053FF234910}" type="presParOf" srcId="{09BCB6D8-89FC-474B-B124-F122A3256AA6}" destId="{B020A211-46A1-4472-A37B-5A916EE3E12B}" srcOrd="10" destOrd="0" presId="urn:microsoft.com/office/officeart/2005/8/layout/process4"/>
    <dgm:cxn modelId="{D93380B1-B380-4947-AC11-1359167CF84A}" type="presParOf" srcId="{B020A211-46A1-4472-A37B-5A916EE3E12B}" destId="{B34E5390-88E4-44AE-9CC2-28E6A5287D02}" srcOrd="0" destOrd="0" presId="urn:microsoft.com/office/officeart/2005/8/layout/process4"/>
    <dgm:cxn modelId="{19A0C395-9E12-4B48-B694-C0E1974FD7A8}" type="presParOf" srcId="{09BCB6D8-89FC-474B-B124-F122A3256AA6}" destId="{C6080730-89F9-4FA5-A406-4ECEB20E0A07}" srcOrd="11" destOrd="0" presId="urn:microsoft.com/office/officeart/2005/8/layout/process4"/>
    <dgm:cxn modelId="{3DCB33EC-2D1D-4253-AAAF-392C130F0B72}" type="presParOf" srcId="{09BCB6D8-89FC-474B-B124-F122A3256AA6}" destId="{7665E1B8-BA3B-4753-8A58-5AB467170C86}" srcOrd="12" destOrd="0" presId="urn:microsoft.com/office/officeart/2005/8/layout/process4"/>
    <dgm:cxn modelId="{B3CAE970-80EC-42B4-8EE0-258E0B65B5A6}" type="presParOf" srcId="{7665E1B8-BA3B-4753-8A58-5AB467170C86}" destId="{6446CB94-BBEB-40B2-A19C-28649F9CF046}" srcOrd="0" destOrd="0" presId="urn:microsoft.com/office/officeart/2005/8/layout/process4"/>
    <dgm:cxn modelId="{B3BD61C4-E5EF-4259-BD6F-FC89DCEC4168}" type="presParOf" srcId="{09BCB6D8-89FC-474B-B124-F122A3256AA6}" destId="{7E0F1596-7399-4B03-90FD-AB118B7B48A3}" srcOrd="13" destOrd="0" presId="urn:microsoft.com/office/officeart/2005/8/layout/process4"/>
    <dgm:cxn modelId="{31815B40-4C5E-4166-A4E8-49703F357509}" type="presParOf" srcId="{09BCB6D8-89FC-474B-B124-F122A3256AA6}" destId="{5AB80D97-F13B-4218-BB58-88914D6BEF1B}" srcOrd="14" destOrd="0" presId="urn:microsoft.com/office/officeart/2005/8/layout/process4"/>
    <dgm:cxn modelId="{CDC12BE7-4CF6-4E58-83FC-756558934DFB}" type="presParOf" srcId="{5AB80D97-F13B-4218-BB58-88914D6BEF1B}" destId="{98781C8A-E472-4492-9B58-8244EF84D43A}"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9796CC-E90F-4560-90F6-59641BEF9F1D}" type="doc">
      <dgm:prSet loTypeId="urn:microsoft.com/office/officeart/2005/8/layout/process4" loCatId="process" qsTypeId="urn:microsoft.com/office/officeart/2005/8/quickstyle/3d3" qsCatId="3D" csTypeId="urn:microsoft.com/office/officeart/2005/8/colors/accent1_2" csCatId="accent1" phldr="1"/>
      <dgm:spPr/>
      <dgm:t>
        <a:bodyPr/>
        <a:lstStyle/>
        <a:p>
          <a:endParaRPr lang="en-US"/>
        </a:p>
      </dgm:t>
    </dgm:pt>
    <dgm:pt modelId="{C73BD287-6DCA-41CD-A376-F6C5B368ECBF}">
      <dgm:prSet phldrT="[Text]"/>
      <dgm:spPr/>
      <dgm:t>
        <a:bodyPr/>
        <a:lstStyle/>
        <a:p>
          <a:r>
            <a:rPr lang="en-US" dirty="0"/>
            <a:t>Request Falcon 9 launch data from Wikipedia</a:t>
          </a:r>
        </a:p>
      </dgm:t>
    </dgm:pt>
    <dgm:pt modelId="{F3957FB6-D545-4D37-8C85-86C8B5B8B828}" type="parTrans" cxnId="{5DB830C2-4261-4500-849F-68FD9BB51FB9}">
      <dgm:prSet/>
      <dgm:spPr/>
      <dgm:t>
        <a:bodyPr/>
        <a:lstStyle/>
        <a:p>
          <a:endParaRPr lang="en-US"/>
        </a:p>
      </dgm:t>
    </dgm:pt>
    <dgm:pt modelId="{ED06DF57-D457-4B1D-A1E5-2416A60C7AEC}" type="sibTrans" cxnId="{5DB830C2-4261-4500-849F-68FD9BB51FB9}">
      <dgm:prSet/>
      <dgm:spPr/>
      <dgm:t>
        <a:bodyPr/>
        <a:lstStyle/>
        <a:p>
          <a:endParaRPr lang="en-US"/>
        </a:p>
      </dgm:t>
    </dgm:pt>
    <dgm:pt modelId="{3EC8AA6C-31E2-434B-ADB2-8158ADAB4A7D}">
      <dgm:prSet phldrT="[Text]"/>
      <dgm:spPr/>
      <dgm:t>
        <a:bodyPr/>
        <a:lstStyle/>
        <a:p>
          <a:r>
            <a:rPr lang="en-US" dirty="0"/>
            <a:t>Create a </a:t>
          </a:r>
          <a:r>
            <a:rPr lang="en-US" dirty="0" err="1"/>
            <a:t>BeautifulSoup</a:t>
          </a:r>
          <a:r>
            <a:rPr lang="en-US" dirty="0"/>
            <a:t> object from the HTML response</a:t>
          </a:r>
        </a:p>
      </dgm:t>
    </dgm:pt>
    <dgm:pt modelId="{9ED1D8E8-2B6D-4925-9AC0-D5B2C2049D61}" type="parTrans" cxnId="{E5102EF7-68FC-4202-8527-35A05962C9A6}">
      <dgm:prSet/>
      <dgm:spPr/>
      <dgm:t>
        <a:bodyPr/>
        <a:lstStyle/>
        <a:p>
          <a:endParaRPr lang="en-US"/>
        </a:p>
      </dgm:t>
    </dgm:pt>
    <dgm:pt modelId="{979D64AC-2D45-4D08-9CA1-1939694D4CC3}" type="sibTrans" cxnId="{E5102EF7-68FC-4202-8527-35A05962C9A6}">
      <dgm:prSet/>
      <dgm:spPr/>
      <dgm:t>
        <a:bodyPr/>
        <a:lstStyle/>
        <a:p>
          <a:endParaRPr lang="en-US"/>
        </a:p>
      </dgm:t>
    </dgm:pt>
    <dgm:pt modelId="{FB9D2F25-05B8-44AB-9DC6-AFC368B78348}">
      <dgm:prSet phldrT="[Text]"/>
      <dgm:spPr/>
      <dgm:t>
        <a:bodyPr/>
        <a:lstStyle/>
        <a:p>
          <a:r>
            <a:rPr lang="en-US" dirty="0"/>
            <a:t>Extract all column names from the HTML table header</a:t>
          </a:r>
        </a:p>
      </dgm:t>
    </dgm:pt>
    <dgm:pt modelId="{4C6A119B-8385-4CC9-8CBD-21A8AFF095E5}" type="parTrans" cxnId="{8CC4073F-8678-404E-A703-1625B3922B55}">
      <dgm:prSet/>
      <dgm:spPr/>
      <dgm:t>
        <a:bodyPr/>
        <a:lstStyle/>
        <a:p>
          <a:endParaRPr lang="en-US"/>
        </a:p>
      </dgm:t>
    </dgm:pt>
    <dgm:pt modelId="{86C51D50-606E-4F44-BA4F-CE076FE5FC27}" type="sibTrans" cxnId="{8CC4073F-8678-404E-A703-1625B3922B55}">
      <dgm:prSet/>
      <dgm:spPr/>
      <dgm:t>
        <a:bodyPr/>
        <a:lstStyle/>
        <a:p>
          <a:endParaRPr lang="en-US"/>
        </a:p>
      </dgm:t>
    </dgm:pt>
    <dgm:pt modelId="{E0184BC0-7DA1-4065-809A-98B467E5C6D1}">
      <dgm:prSet phldrT="[Text]"/>
      <dgm:spPr/>
      <dgm:t>
        <a:bodyPr/>
        <a:lstStyle/>
        <a:p>
          <a:r>
            <a:rPr lang="en-US" dirty="0"/>
            <a:t>Collect the data by parsing HTML tables</a:t>
          </a:r>
        </a:p>
      </dgm:t>
    </dgm:pt>
    <dgm:pt modelId="{7F728E9B-46B6-4B1E-BFA8-16E379E759DB}" type="parTrans" cxnId="{5B875D93-2FEE-438D-9379-5C3581D9D139}">
      <dgm:prSet/>
      <dgm:spPr/>
      <dgm:t>
        <a:bodyPr/>
        <a:lstStyle/>
        <a:p>
          <a:endParaRPr lang="en-US"/>
        </a:p>
      </dgm:t>
    </dgm:pt>
    <dgm:pt modelId="{24C48CFE-98CB-4A25-8EE1-E7136EAB9DE7}" type="sibTrans" cxnId="{5B875D93-2FEE-438D-9379-5C3581D9D139}">
      <dgm:prSet/>
      <dgm:spPr/>
      <dgm:t>
        <a:bodyPr/>
        <a:lstStyle/>
        <a:p>
          <a:endParaRPr lang="en-US"/>
        </a:p>
      </dgm:t>
    </dgm:pt>
    <dgm:pt modelId="{8F38F9CD-B283-4CA1-AEF1-D813BAAB3C93}">
      <dgm:prSet phldrT="[Text]"/>
      <dgm:spPr/>
      <dgm:t>
        <a:bodyPr/>
        <a:lstStyle/>
        <a:p>
          <a:r>
            <a:rPr lang="en-US" dirty="0"/>
            <a:t>Construct data we have obtained into a dictionary</a:t>
          </a:r>
        </a:p>
      </dgm:t>
    </dgm:pt>
    <dgm:pt modelId="{6DA1E86B-4E0F-4CDD-820D-2F2C6F6C33F3}" type="parTrans" cxnId="{99E7C8C1-8D4F-4DD4-8918-9B6421306762}">
      <dgm:prSet/>
      <dgm:spPr/>
      <dgm:t>
        <a:bodyPr/>
        <a:lstStyle/>
        <a:p>
          <a:endParaRPr lang="en-US"/>
        </a:p>
      </dgm:t>
    </dgm:pt>
    <dgm:pt modelId="{26DBD2EA-AABE-4BA5-BE5E-FBE8CB8D4973}" type="sibTrans" cxnId="{99E7C8C1-8D4F-4DD4-8918-9B6421306762}">
      <dgm:prSet/>
      <dgm:spPr/>
      <dgm:t>
        <a:bodyPr/>
        <a:lstStyle/>
        <a:p>
          <a:endParaRPr lang="en-US"/>
        </a:p>
      </dgm:t>
    </dgm:pt>
    <dgm:pt modelId="{C0C8966B-C1C9-4ECF-AE1E-0E0B9E29BA7B}">
      <dgm:prSet phldrT="[Text]"/>
      <dgm:spPr/>
      <dgm:t>
        <a:bodyPr/>
        <a:lstStyle/>
        <a:p>
          <a:r>
            <a:rPr lang="en-US" dirty="0"/>
            <a:t>Creating a </a:t>
          </a:r>
          <a:r>
            <a:rPr lang="en-US" dirty="0" err="1"/>
            <a:t>dataframe</a:t>
          </a:r>
          <a:r>
            <a:rPr lang="en-US" dirty="0"/>
            <a:t> from the dictionary</a:t>
          </a:r>
        </a:p>
      </dgm:t>
    </dgm:pt>
    <dgm:pt modelId="{813E6D78-3C0E-47A8-B7E5-FC8699E40347}" type="parTrans" cxnId="{85B8127A-A0F5-4DD9-B8B0-D46E36A1164A}">
      <dgm:prSet/>
      <dgm:spPr/>
      <dgm:t>
        <a:bodyPr/>
        <a:lstStyle/>
        <a:p>
          <a:endParaRPr lang="en-US"/>
        </a:p>
      </dgm:t>
    </dgm:pt>
    <dgm:pt modelId="{F481E0AB-4215-431B-98D5-0885A0CBCC31}" type="sibTrans" cxnId="{85B8127A-A0F5-4DD9-B8B0-D46E36A1164A}">
      <dgm:prSet/>
      <dgm:spPr/>
      <dgm:t>
        <a:bodyPr/>
        <a:lstStyle/>
        <a:p>
          <a:endParaRPr lang="en-US"/>
        </a:p>
      </dgm:t>
    </dgm:pt>
    <dgm:pt modelId="{0607A635-BC40-4C75-A33F-8875AEA58F96}">
      <dgm:prSet phldrT="[Text]"/>
      <dgm:spPr/>
      <dgm:t>
        <a:bodyPr/>
        <a:lstStyle/>
        <a:p>
          <a:r>
            <a:rPr lang="en-US" dirty="0"/>
            <a:t>Exporting the data to CSV</a:t>
          </a:r>
        </a:p>
      </dgm:t>
    </dgm:pt>
    <dgm:pt modelId="{FAC53C53-011D-4B08-9381-A858895CA99D}" type="parTrans" cxnId="{EF4950B0-BCB0-4F76-8E53-5389CAFB0820}">
      <dgm:prSet/>
      <dgm:spPr/>
      <dgm:t>
        <a:bodyPr/>
        <a:lstStyle/>
        <a:p>
          <a:endParaRPr lang="en-US"/>
        </a:p>
      </dgm:t>
    </dgm:pt>
    <dgm:pt modelId="{6B40D4ED-9166-46D0-AE42-62C07F88149B}" type="sibTrans" cxnId="{EF4950B0-BCB0-4F76-8E53-5389CAFB0820}">
      <dgm:prSet/>
      <dgm:spPr/>
      <dgm:t>
        <a:bodyPr/>
        <a:lstStyle/>
        <a:p>
          <a:endParaRPr lang="en-US"/>
        </a:p>
      </dgm:t>
    </dgm:pt>
    <dgm:pt modelId="{09BCB6D8-89FC-474B-B124-F122A3256AA6}" type="pres">
      <dgm:prSet presAssocID="{7A9796CC-E90F-4560-90F6-59641BEF9F1D}" presName="Name0" presStyleCnt="0">
        <dgm:presLayoutVars>
          <dgm:dir/>
          <dgm:animLvl val="lvl"/>
          <dgm:resizeHandles val="exact"/>
        </dgm:presLayoutVars>
      </dgm:prSet>
      <dgm:spPr/>
    </dgm:pt>
    <dgm:pt modelId="{C743DBF6-DEB8-4FD1-8A32-EDE4DEE28CEE}" type="pres">
      <dgm:prSet presAssocID="{0607A635-BC40-4C75-A33F-8875AEA58F96}" presName="boxAndChildren" presStyleCnt="0"/>
      <dgm:spPr/>
    </dgm:pt>
    <dgm:pt modelId="{A339E079-6849-467C-AF78-03B164441197}" type="pres">
      <dgm:prSet presAssocID="{0607A635-BC40-4C75-A33F-8875AEA58F96}" presName="parentTextBox" presStyleLbl="node1" presStyleIdx="0" presStyleCnt="7"/>
      <dgm:spPr/>
    </dgm:pt>
    <dgm:pt modelId="{73A32B7A-AB15-4935-B226-CE235B5E03C1}" type="pres">
      <dgm:prSet presAssocID="{F481E0AB-4215-431B-98D5-0885A0CBCC31}" presName="sp" presStyleCnt="0"/>
      <dgm:spPr/>
    </dgm:pt>
    <dgm:pt modelId="{ADEDA66A-ABB9-42A4-8365-279FF87AD5FE}" type="pres">
      <dgm:prSet presAssocID="{C0C8966B-C1C9-4ECF-AE1E-0E0B9E29BA7B}" presName="arrowAndChildren" presStyleCnt="0"/>
      <dgm:spPr/>
    </dgm:pt>
    <dgm:pt modelId="{71F740AE-E2CB-4290-8F73-2D1ECD8E9A3C}" type="pres">
      <dgm:prSet presAssocID="{C0C8966B-C1C9-4ECF-AE1E-0E0B9E29BA7B}" presName="parentTextArrow" presStyleLbl="node1" presStyleIdx="1" presStyleCnt="7"/>
      <dgm:spPr/>
    </dgm:pt>
    <dgm:pt modelId="{B471D17D-BF04-46CD-8F8E-021E5555BE2E}" type="pres">
      <dgm:prSet presAssocID="{26DBD2EA-AABE-4BA5-BE5E-FBE8CB8D4973}" presName="sp" presStyleCnt="0"/>
      <dgm:spPr/>
    </dgm:pt>
    <dgm:pt modelId="{E7421CB0-5518-4C7B-A776-E2C7458B6EBC}" type="pres">
      <dgm:prSet presAssocID="{8F38F9CD-B283-4CA1-AEF1-D813BAAB3C93}" presName="arrowAndChildren" presStyleCnt="0"/>
      <dgm:spPr/>
    </dgm:pt>
    <dgm:pt modelId="{7E9899FF-ECAD-493B-A4E9-616C5D13C05A}" type="pres">
      <dgm:prSet presAssocID="{8F38F9CD-B283-4CA1-AEF1-D813BAAB3C93}" presName="parentTextArrow" presStyleLbl="node1" presStyleIdx="2" presStyleCnt="7"/>
      <dgm:spPr/>
    </dgm:pt>
    <dgm:pt modelId="{30D09D3E-3151-4DCD-A0A2-3CE8CDE996B6}" type="pres">
      <dgm:prSet presAssocID="{24C48CFE-98CB-4A25-8EE1-E7136EAB9DE7}" presName="sp" presStyleCnt="0"/>
      <dgm:spPr/>
    </dgm:pt>
    <dgm:pt modelId="{397A69DB-4EA8-4700-B3E6-507673E773F1}" type="pres">
      <dgm:prSet presAssocID="{E0184BC0-7DA1-4065-809A-98B467E5C6D1}" presName="arrowAndChildren" presStyleCnt="0"/>
      <dgm:spPr/>
    </dgm:pt>
    <dgm:pt modelId="{6082F6FB-639E-45AC-A776-B65B3863083C}" type="pres">
      <dgm:prSet presAssocID="{E0184BC0-7DA1-4065-809A-98B467E5C6D1}" presName="parentTextArrow" presStyleLbl="node1" presStyleIdx="3" presStyleCnt="7"/>
      <dgm:spPr/>
    </dgm:pt>
    <dgm:pt modelId="{5822E738-3928-43E2-9664-A20F2575E7AF}" type="pres">
      <dgm:prSet presAssocID="{86C51D50-606E-4F44-BA4F-CE076FE5FC27}" presName="sp" presStyleCnt="0"/>
      <dgm:spPr/>
    </dgm:pt>
    <dgm:pt modelId="{B020A211-46A1-4472-A37B-5A916EE3E12B}" type="pres">
      <dgm:prSet presAssocID="{FB9D2F25-05B8-44AB-9DC6-AFC368B78348}" presName="arrowAndChildren" presStyleCnt="0"/>
      <dgm:spPr/>
    </dgm:pt>
    <dgm:pt modelId="{B34E5390-88E4-44AE-9CC2-28E6A5287D02}" type="pres">
      <dgm:prSet presAssocID="{FB9D2F25-05B8-44AB-9DC6-AFC368B78348}" presName="parentTextArrow" presStyleLbl="node1" presStyleIdx="4" presStyleCnt="7"/>
      <dgm:spPr/>
    </dgm:pt>
    <dgm:pt modelId="{C6080730-89F9-4FA5-A406-4ECEB20E0A07}" type="pres">
      <dgm:prSet presAssocID="{979D64AC-2D45-4D08-9CA1-1939694D4CC3}" presName="sp" presStyleCnt="0"/>
      <dgm:spPr/>
    </dgm:pt>
    <dgm:pt modelId="{7665E1B8-BA3B-4753-8A58-5AB467170C86}" type="pres">
      <dgm:prSet presAssocID="{3EC8AA6C-31E2-434B-ADB2-8158ADAB4A7D}" presName="arrowAndChildren" presStyleCnt="0"/>
      <dgm:spPr/>
    </dgm:pt>
    <dgm:pt modelId="{6446CB94-BBEB-40B2-A19C-28649F9CF046}" type="pres">
      <dgm:prSet presAssocID="{3EC8AA6C-31E2-434B-ADB2-8158ADAB4A7D}" presName="parentTextArrow" presStyleLbl="node1" presStyleIdx="5" presStyleCnt="7"/>
      <dgm:spPr/>
    </dgm:pt>
    <dgm:pt modelId="{7E0F1596-7399-4B03-90FD-AB118B7B48A3}" type="pres">
      <dgm:prSet presAssocID="{ED06DF57-D457-4B1D-A1E5-2416A60C7AEC}" presName="sp" presStyleCnt="0"/>
      <dgm:spPr/>
    </dgm:pt>
    <dgm:pt modelId="{5AB80D97-F13B-4218-BB58-88914D6BEF1B}" type="pres">
      <dgm:prSet presAssocID="{C73BD287-6DCA-41CD-A376-F6C5B368ECBF}" presName="arrowAndChildren" presStyleCnt="0"/>
      <dgm:spPr/>
    </dgm:pt>
    <dgm:pt modelId="{98781C8A-E472-4492-9B58-8244EF84D43A}" type="pres">
      <dgm:prSet presAssocID="{C73BD287-6DCA-41CD-A376-F6C5B368ECBF}" presName="parentTextArrow" presStyleLbl="node1" presStyleIdx="6" presStyleCnt="7"/>
      <dgm:spPr/>
    </dgm:pt>
  </dgm:ptLst>
  <dgm:cxnLst>
    <dgm:cxn modelId="{653D100E-21C8-4072-898F-747ABE06796F}" type="presOf" srcId="{3EC8AA6C-31E2-434B-ADB2-8158ADAB4A7D}" destId="{6446CB94-BBEB-40B2-A19C-28649F9CF046}" srcOrd="0" destOrd="0" presId="urn:microsoft.com/office/officeart/2005/8/layout/process4"/>
    <dgm:cxn modelId="{CC16B810-412E-48D1-987B-4ED8CCA0B541}" type="presOf" srcId="{7A9796CC-E90F-4560-90F6-59641BEF9F1D}" destId="{09BCB6D8-89FC-474B-B124-F122A3256AA6}" srcOrd="0" destOrd="0" presId="urn:microsoft.com/office/officeart/2005/8/layout/process4"/>
    <dgm:cxn modelId="{25899A18-91AB-40AA-9346-894F853C5516}" type="presOf" srcId="{C73BD287-6DCA-41CD-A376-F6C5B368ECBF}" destId="{98781C8A-E472-4492-9B58-8244EF84D43A}" srcOrd="0" destOrd="0" presId="urn:microsoft.com/office/officeart/2005/8/layout/process4"/>
    <dgm:cxn modelId="{8CC4073F-8678-404E-A703-1625B3922B55}" srcId="{7A9796CC-E90F-4560-90F6-59641BEF9F1D}" destId="{FB9D2F25-05B8-44AB-9DC6-AFC368B78348}" srcOrd="2" destOrd="0" parTransId="{4C6A119B-8385-4CC9-8CBD-21A8AFF095E5}" sibTransId="{86C51D50-606E-4F44-BA4F-CE076FE5FC27}"/>
    <dgm:cxn modelId="{50A2AB6B-C88E-4CCB-88A3-0D11E4370161}" type="presOf" srcId="{E0184BC0-7DA1-4065-809A-98B467E5C6D1}" destId="{6082F6FB-639E-45AC-A776-B65B3863083C}" srcOrd="0" destOrd="0" presId="urn:microsoft.com/office/officeart/2005/8/layout/process4"/>
    <dgm:cxn modelId="{8974726E-FE82-4BA3-9158-4199F81A96E3}" type="presOf" srcId="{FB9D2F25-05B8-44AB-9DC6-AFC368B78348}" destId="{B34E5390-88E4-44AE-9CC2-28E6A5287D02}" srcOrd="0" destOrd="0" presId="urn:microsoft.com/office/officeart/2005/8/layout/process4"/>
    <dgm:cxn modelId="{85B8127A-A0F5-4DD9-B8B0-D46E36A1164A}" srcId="{7A9796CC-E90F-4560-90F6-59641BEF9F1D}" destId="{C0C8966B-C1C9-4ECF-AE1E-0E0B9E29BA7B}" srcOrd="5" destOrd="0" parTransId="{813E6D78-3C0E-47A8-B7E5-FC8699E40347}" sibTransId="{F481E0AB-4215-431B-98D5-0885A0CBCC31}"/>
    <dgm:cxn modelId="{5B875D93-2FEE-438D-9379-5C3581D9D139}" srcId="{7A9796CC-E90F-4560-90F6-59641BEF9F1D}" destId="{E0184BC0-7DA1-4065-809A-98B467E5C6D1}" srcOrd="3" destOrd="0" parTransId="{7F728E9B-46B6-4B1E-BFA8-16E379E759DB}" sibTransId="{24C48CFE-98CB-4A25-8EE1-E7136EAB9DE7}"/>
    <dgm:cxn modelId="{8F07FFA5-FE4D-4529-8191-B307EE3F5107}" type="presOf" srcId="{0607A635-BC40-4C75-A33F-8875AEA58F96}" destId="{A339E079-6849-467C-AF78-03B164441197}" srcOrd="0" destOrd="0" presId="urn:microsoft.com/office/officeart/2005/8/layout/process4"/>
    <dgm:cxn modelId="{EF4950B0-BCB0-4F76-8E53-5389CAFB0820}" srcId="{7A9796CC-E90F-4560-90F6-59641BEF9F1D}" destId="{0607A635-BC40-4C75-A33F-8875AEA58F96}" srcOrd="6" destOrd="0" parTransId="{FAC53C53-011D-4B08-9381-A858895CA99D}" sibTransId="{6B40D4ED-9166-46D0-AE42-62C07F88149B}"/>
    <dgm:cxn modelId="{99E7C8C1-8D4F-4DD4-8918-9B6421306762}" srcId="{7A9796CC-E90F-4560-90F6-59641BEF9F1D}" destId="{8F38F9CD-B283-4CA1-AEF1-D813BAAB3C93}" srcOrd="4" destOrd="0" parTransId="{6DA1E86B-4E0F-4CDD-820D-2F2C6F6C33F3}" sibTransId="{26DBD2EA-AABE-4BA5-BE5E-FBE8CB8D4973}"/>
    <dgm:cxn modelId="{5DB830C2-4261-4500-849F-68FD9BB51FB9}" srcId="{7A9796CC-E90F-4560-90F6-59641BEF9F1D}" destId="{C73BD287-6DCA-41CD-A376-F6C5B368ECBF}" srcOrd="0" destOrd="0" parTransId="{F3957FB6-D545-4D37-8C85-86C8B5B8B828}" sibTransId="{ED06DF57-D457-4B1D-A1E5-2416A60C7AEC}"/>
    <dgm:cxn modelId="{2436FFD8-1B44-400C-9D30-8E3551A001B2}" type="presOf" srcId="{8F38F9CD-B283-4CA1-AEF1-D813BAAB3C93}" destId="{7E9899FF-ECAD-493B-A4E9-616C5D13C05A}" srcOrd="0" destOrd="0" presId="urn:microsoft.com/office/officeart/2005/8/layout/process4"/>
    <dgm:cxn modelId="{658281E6-F372-470A-ABCF-F39E0C2CEBA7}" type="presOf" srcId="{C0C8966B-C1C9-4ECF-AE1E-0E0B9E29BA7B}" destId="{71F740AE-E2CB-4290-8F73-2D1ECD8E9A3C}" srcOrd="0" destOrd="0" presId="urn:microsoft.com/office/officeart/2005/8/layout/process4"/>
    <dgm:cxn modelId="{E5102EF7-68FC-4202-8527-35A05962C9A6}" srcId="{7A9796CC-E90F-4560-90F6-59641BEF9F1D}" destId="{3EC8AA6C-31E2-434B-ADB2-8158ADAB4A7D}" srcOrd="1" destOrd="0" parTransId="{9ED1D8E8-2B6D-4925-9AC0-D5B2C2049D61}" sibTransId="{979D64AC-2D45-4D08-9CA1-1939694D4CC3}"/>
    <dgm:cxn modelId="{75D036AC-CA3A-4CDB-B442-756B6BC3D2E6}" type="presParOf" srcId="{09BCB6D8-89FC-474B-B124-F122A3256AA6}" destId="{C743DBF6-DEB8-4FD1-8A32-EDE4DEE28CEE}" srcOrd="0" destOrd="0" presId="urn:microsoft.com/office/officeart/2005/8/layout/process4"/>
    <dgm:cxn modelId="{25C2F737-9D37-42E3-8061-56096B71DC90}" type="presParOf" srcId="{C743DBF6-DEB8-4FD1-8A32-EDE4DEE28CEE}" destId="{A339E079-6849-467C-AF78-03B164441197}" srcOrd="0" destOrd="0" presId="urn:microsoft.com/office/officeart/2005/8/layout/process4"/>
    <dgm:cxn modelId="{7EAD1F7E-137C-43DA-94FB-BC6A437FB897}" type="presParOf" srcId="{09BCB6D8-89FC-474B-B124-F122A3256AA6}" destId="{73A32B7A-AB15-4935-B226-CE235B5E03C1}" srcOrd="1" destOrd="0" presId="urn:microsoft.com/office/officeart/2005/8/layout/process4"/>
    <dgm:cxn modelId="{4E6840F7-B30D-4BCA-AA77-596C154C5128}" type="presParOf" srcId="{09BCB6D8-89FC-474B-B124-F122A3256AA6}" destId="{ADEDA66A-ABB9-42A4-8365-279FF87AD5FE}" srcOrd="2" destOrd="0" presId="urn:microsoft.com/office/officeart/2005/8/layout/process4"/>
    <dgm:cxn modelId="{6ED42131-EDB5-4A4D-AD8F-550B4DC06D87}" type="presParOf" srcId="{ADEDA66A-ABB9-42A4-8365-279FF87AD5FE}" destId="{71F740AE-E2CB-4290-8F73-2D1ECD8E9A3C}" srcOrd="0" destOrd="0" presId="urn:microsoft.com/office/officeart/2005/8/layout/process4"/>
    <dgm:cxn modelId="{631F4600-06EA-4265-960B-9094275EE189}" type="presParOf" srcId="{09BCB6D8-89FC-474B-B124-F122A3256AA6}" destId="{B471D17D-BF04-46CD-8F8E-021E5555BE2E}" srcOrd="3" destOrd="0" presId="urn:microsoft.com/office/officeart/2005/8/layout/process4"/>
    <dgm:cxn modelId="{448A6E72-CD1F-4FB2-B9FB-071A16A15D47}" type="presParOf" srcId="{09BCB6D8-89FC-474B-B124-F122A3256AA6}" destId="{E7421CB0-5518-4C7B-A776-E2C7458B6EBC}" srcOrd="4" destOrd="0" presId="urn:microsoft.com/office/officeart/2005/8/layout/process4"/>
    <dgm:cxn modelId="{668BBEEE-ACC8-4C8C-A08B-9E1F8395FD85}" type="presParOf" srcId="{E7421CB0-5518-4C7B-A776-E2C7458B6EBC}" destId="{7E9899FF-ECAD-493B-A4E9-616C5D13C05A}" srcOrd="0" destOrd="0" presId="urn:microsoft.com/office/officeart/2005/8/layout/process4"/>
    <dgm:cxn modelId="{B498E9B6-3A76-4848-8A67-E80D27A708C8}" type="presParOf" srcId="{09BCB6D8-89FC-474B-B124-F122A3256AA6}" destId="{30D09D3E-3151-4DCD-A0A2-3CE8CDE996B6}" srcOrd="5" destOrd="0" presId="urn:microsoft.com/office/officeart/2005/8/layout/process4"/>
    <dgm:cxn modelId="{C49E6C69-51DC-4666-B3D0-A236F0CAE674}" type="presParOf" srcId="{09BCB6D8-89FC-474B-B124-F122A3256AA6}" destId="{397A69DB-4EA8-4700-B3E6-507673E773F1}" srcOrd="6" destOrd="0" presId="urn:microsoft.com/office/officeart/2005/8/layout/process4"/>
    <dgm:cxn modelId="{896FF5C1-2687-4762-B230-CAC133D9914D}" type="presParOf" srcId="{397A69DB-4EA8-4700-B3E6-507673E773F1}" destId="{6082F6FB-639E-45AC-A776-B65B3863083C}" srcOrd="0" destOrd="0" presId="urn:microsoft.com/office/officeart/2005/8/layout/process4"/>
    <dgm:cxn modelId="{49B07084-2DD9-44E6-B7BE-AFFF67407F1D}" type="presParOf" srcId="{09BCB6D8-89FC-474B-B124-F122A3256AA6}" destId="{5822E738-3928-43E2-9664-A20F2575E7AF}" srcOrd="7" destOrd="0" presId="urn:microsoft.com/office/officeart/2005/8/layout/process4"/>
    <dgm:cxn modelId="{595CCFB3-99E8-454F-B23A-5053FF234910}" type="presParOf" srcId="{09BCB6D8-89FC-474B-B124-F122A3256AA6}" destId="{B020A211-46A1-4472-A37B-5A916EE3E12B}" srcOrd="8" destOrd="0" presId="urn:microsoft.com/office/officeart/2005/8/layout/process4"/>
    <dgm:cxn modelId="{D93380B1-B380-4947-AC11-1359167CF84A}" type="presParOf" srcId="{B020A211-46A1-4472-A37B-5A916EE3E12B}" destId="{B34E5390-88E4-44AE-9CC2-28E6A5287D02}" srcOrd="0" destOrd="0" presId="urn:microsoft.com/office/officeart/2005/8/layout/process4"/>
    <dgm:cxn modelId="{19A0C395-9E12-4B48-B694-C0E1974FD7A8}" type="presParOf" srcId="{09BCB6D8-89FC-474B-B124-F122A3256AA6}" destId="{C6080730-89F9-4FA5-A406-4ECEB20E0A07}" srcOrd="9" destOrd="0" presId="urn:microsoft.com/office/officeart/2005/8/layout/process4"/>
    <dgm:cxn modelId="{3DCB33EC-2D1D-4253-AAAF-392C130F0B72}" type="presParOf" srcId="{09BCB6D8-89FC-474B-B124-F122A3256AA6}" destId="{7665E1B8-BA3B-4753-8A58-5AB467170C86}" srcOrd="10" destOrd="0" presId="urn:microsoft.com/office/officeart/2005/8/layout/process4"/>
    <dgm:cxn modelId="{B3CAE970-80EC-42B4-8EE0-258E0B65B5A6}" type="presParOf" srcId="{7665E1B8-BA3B-4753-8A58-5AB467170C86}" destId="{6446CB94-BBEB-40B2-A19C-28649F9CF046}" srcOrd="0" destOrd="0" presId="urn:microsoft.com/office/officeart/2005/8/layout/process4"/>
    <dgm:cxn modelId="{B3BD61C4-E5EF-4259-BD6F-FC89DCEC4168}" type="presParOf" srcId="{09BCB6D8-89FC-474B-B124-F122A3256AA6}" destId="{7E0F1596-7399-4B03-90FD-AB118B7B48A3}" srcOrd="11" destOrd="0" presId="urn:microsoft.com/office/officeart/2005/8/layout/process4"/>
    <dgm:cxn modelId="{31815B40-4C5E-4166-A4E8-49703F357509}" type="presParOf" srcId="{09BCB6D8-89FC-474B-B124-F122A3256AA6}" destId="{5AB80D97-F13B-4218-BB58-88914D6BEF1B}" srcOrd="12" destOrd="0" presId="urn:microsoft.com/office/officeart/2005/8/layout/process4"/>
    <dgm:cxn modelId="{CDC12BE7-4CF6-4E58-83FC-756558934DFB}" type="presParOf" srcId="{5AB80D97-F13B-4218-BB58-88914D6BEF1B}" destId="{98781C8A-E472-4492-9B58-8244EF84D43A}"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9796CC-E90F-4560-90F6-59641BEF9F1D}" type="doc">
      <dgm:prSet loTypeId="urn:microsoft.com/office/officeart/2005/8/layout/process4" loCatId="process" qsTypeId="urn:microsoft.com/office/officeart/2005/8/quickstyle/3d3" qsCatId="3D" csTypeId="urn:microsoft.com/office/officeart/2005/8/colors/accent1_2" csCatId="accent1" phldr="1"/>
      <dgm:spPr/>
      <dgm:t>
        <a:bodyPr/>
        <a:lstStyle/>
        <a:p>
          <a:endParaRPr lang="en-US"/>
        </a:p>
      </dgm:t>
    </dgm:pt>
    <dgm:pt modelId="{C73BD287-6DCA-41CD-A376-F6C5B368ECBF}">
      <dgm:prSet phldrT="[Text]"/>
      <dgm:spPr/>
      <dgm:t>
        <a:bodyPr/>
        <a:lstStyle/>
        <a:p>
          <a:r>
            <a:rPr lang="en-US" dirty="0"/>
            <a:t>Perform exploratory Data Analysis and determine Training Labels</a:t>
          </a:r>
        </a:p>
      </dgm:t>
    </dgm:pt>
    <dgm:pt modelId="{F3957FB6-D545-4D37-8C85-86C8B5B8B828}" type="parTrans" cxnId="{5DB830C2-4261-4500-849F-68FD9BB51FB9}">
      <dgm:prSet/>
      <dgm:spPr/>
      <dgm:t>
        <a:bodyPr/>
        <a:lstStyle/>
        <a:p>
          <a:endParaRPr lang="en-US"/>
        </a:p>
      </dgm:t>
    </dgm:pt>
    <dgm:pt modelId="{ED06DF57-D457-4B1D-A1E5-2416A60C7AEC}" type="sibTrans" cxnId="{5DB830C2-4261-4500-849F-68FD9BB51FB9}">
      <dgm:prSet/>
      <dgm:spPr/>
      <dgm:t>
        <a:bodyPr/>
        <a:lstStyle/>
        <a:p>
          <a:endParaRPr lang="en-US"/>
        </a:p>
      </dgm:t>
    </dgm:pt>
    <dgm:pt modelId="{3EC8AA6C-31E2-434B-ADB2-8158ADAB4A7D}">
      <dgm:prSet phldrT="[Text]"/>
      <dgm:spPr/>
      <dgm:t>
        <a:bodyPr/>
        <a:lstStyle/>
        <a:p>
          <a:r>
            <a:rPr lang="en-US" dirty="0"/>
            <a:t>Calculate the number of launches on each site</a:t>
          </a:r>
        </a:p>
      </dgm:t>
    </dgm:pt>
    <dgm:pt modelId="{9ED1D8E8-2B6D-4925-9AC0-D5B2C2049D61}" type="parTrans" cxnId="{E5102EF7-68FC-4202-8527-35A05962C9A6}">
      <dgm:prSet/>
      <dgm:spPr/>
      <dgm:t>
        <a:bodyPr/>
        <a:lstStyle/>
        <a:p>
          <a:endParaRPr lang="en-US"/>
        </a:p>
      </dgm:t>
    </dgm:pt>
    <dgm:pt modelId="{979D64AC-2D45-4D08-9CA1-1939694D4CC3}" type="sibTrans" cxnId="{E5102EF7-68FC-4202-8527-35A05962C9A6}">
      <dgm:prSet/>
      <dgm:spPr/>
      <dgm:t>
        <a:bodyPr/>
        <a:lstStyle/>
        <a:p>
          <a:endParaRPr lang="en-US"/>
        </a:p>
      </dgm:t>
    </dgm:pt>
    <dgm:pt modelId="{FB9D2F25-05B8-44AB-9DC6-AFC368B78348}">
      <dgm:prSet phldrT="[Text]"/>
      <dgm:spPr/>
      <dgm:t>
        <a:bodyPr/>
        <a:lstStyle/>
        <a:p>
          <a:r>
            <a:rPr lang="en-US" dirty="0"/>
            <a:t>Calculate the number and occurrence of each orbit</a:t>
          </a:r>
        </a:p>
      </dgm:t>
    </dgm:pt>
    <dgm:pt modelId="{4C6A119B-8385-4CC9-8CBD-21A8AFF095E5}" type="parTrans" cxnId="{8CC4073F-8678-404E-A703-1625B3922B55}">
      <dgm:prSet/>
      <dgm:spPr/>
      <dgm:t>
        <a:bodyPr/>
        <a:lstStyle/>
        <a:p>
          <a:endParaRPr lang="en-US"/>
        </a:p>
      </dgm:t>
    </dgm:pt>
    <dgm:pt modelId="{86C51D50-606E-4F44-BA4F-CE076FE5FC27}" type="sibTrans" cxnId="{8CC4073F-8678-404E-A703-1625B3922B55}">
      <dgm:prSet/>
      <dgm:spPr/>
      <dgm:t>
        <a:bodyPr/>
        <a:lstStyle/>
        <a:p>
          <a:endParaRPr lang="en-US"/>
        </a:p>
      </dgm:t>
    </dgm:pt>
    <dgm:pt modelId="{E0184BC0-7DA1-4065-809A-98B467E5C6D1}">
      <dgm:prSet phldrT="[Text]"/>
      <dgm:spPr/>
      <dgm:t>
        <a:bodyPr/>
        <a:lstStyle/>
        <a:p>
          <a:r>
            <a:rPr lang="en-US" dirty="0"/>
            <a:t>Calculate the number and occurrence of mission outcome per orbit type</a:t>
          </a:r>
        </a:p>
      </dgm:t>
    </dgm:pt>
    <dgm:pt modelId="{7F728E9B-46B6-4B1E-BFA8-16E379E759DB}" type="parTrans" cxnId="{5B875D93-2FEE-438D-9379-5C3581D9D139}">
      <dgm:prSet/>
      <dgm:spPr/>
      <dgm:t>
        <a:bodyPr/>
        <a:lstStyle/>
        <a:p>
          <a:endParaRPr lang="en-US"/>
        </a:p>
      </dgm:t>
    </dgm:pt>
    <dgm:pt modelId="{24C48CFE-98CB-4A25-8EE1-E7136EAB9DE7}" type="sibTrans" cxnId="{5B875D93-2FEE-438D-9379-5C3581D9D139}">
      <dgm:prSet/>
      <dgm:spPr/>
      <dgm:t>
        <a:bodyPr/>
        <a:lstStyle/>
        <a:p>
          <a:endParaRPr lang="en-US"/>
        </a:p>
      </dgm:t>
    </dgm:pt>
    <dgm:pt modelId="{8F38F9CD-B283-4CA1-AEF1-D813BAAB3C93}">
      <dgm:prSet phldrT="[Text]"/>
      <dgm:spPr/>
      <dgm:t>
        <a:bodyPr/>
        <a:lstStyle/>
        <a:p>
          <a:r>
            <a:rPr lang="en-US" dirty="0"/>
            <a:t>Create a landing outcome label from Outcome column</a:t>
          </a:r>
        </a:p>
      </dgm:t>
    </dgm:pt>
    <dgm:pt modelId="{6DA1E86B-4E0F-4CDD-820D-2F2C6F6C33F3}" type="parTrans" cxnId="{99E7C8C1-8D4F-4DD4-8918-9B6421306762}">
      <dgm:prSet/>
      <dgm:spPr/>
      <dgm:t>
        <a:bodyPr/>
        <a:lstStyle/>
        <a:p>
          <a:endParaRPr lang="en-US"/>
        </a:p>
      </dgm:t>
    </dgm:pt>
    <dgm:pt modelId="{26DBD2EA-AABE-4BA5-BE5E-FBE8CB8D4973}" type="sibTrans" cxnId="{99E7C8C1-8D4F-4DD4-8918-9B6421306762}">
      <dgm:prSet/>
      <dgm:spPr/>
      <dgm:t>
        <a:bodyPr/>
        <a:lstStyle/>
        <a:p>
          <a:endParaRPr lang="en-US"/>
        </a:p>
      </dgm:t>
    </dgm:pt>
    <dgm:pt modelId="{C0C8966B-C1C9-4ECF-AE1E-0E0B9E29BA7B}">
      <dgm:prSet phldrT="[Text]"/>
      <dgm:spPr/>
      <dgm:t>
        <a:bodyPr/>
        <a:lstStyle/>
        <a:p>
          <a:r>
            <a:rPr lang="en-US" dirty="0"/>
            <a:t>Exporting the </a:t>
          </a:r>
          <a:r>
            <a:rPr lang="en-US" dirty="0" err="1"/>
            <a:t>datato</a:t>
          </a:r>
          <a:r>
            <a:rPr lang="en-US" dirty="0"/>
            <a:t> CSV</a:t>
          </a:r>
        </a:p>
      </dgm:t>
    </dgm:pt>
    <dgm:pt modelId="{813E6D78-3C0E-47A8-B7E5-FC8699E40347}" type="parTrans" cxnId="{85B8127A-A0F5-4DD9-B8B0-D46E36A1164A}">
      <dgm:prSet/>
      <dgm:spPr/>
      <dgm:t>
        <a:bodyPr/>
        <a:lstStyle/>
        <a:p>
          <a:endParaRPr lang="en-US"/>
        </a:p>
      </dgm:t>
    </dgm:pt>
    <dgm:pt modelId="{F481E0AB-4215-431B-98D5-0885A0CBCC31}" type="sibTrans" cxnId="{85B8127A-A0F5-4DD9-B8B0-D46E36A1164A}">
      <dgm:prSet/>
      <dgm:spPr/>
      <dgm:t>
        <a:bodyPr/>
        <a:lstStyle/>
        <a:p>
          <a:endParaRPr lang="en-US"/>
        </a:p>
      </dgm:t>
    </dgm:pt>
    <dgm:pt modelId="{09BCB6D8-89FC-474B-B124-F122A3256AA6}" type="pres">
      <dgm:prSet presAssocID="{7A9796CC-E90F-4560-90F6-59641BEF9F1D}" presName="Name0" presStyleCnt="0">
        <dgm:presLayoutVars>
          <dgm:dir/>
          <dgm:animLvl val="lvl"/>
          <dgm:resizeHandles val="exact"/>
        </dgm:presLayoutVars>
      </dgm:prSet>
      <dgm:spPr/>
    </dgm:pt>
    <dgm:pt modelId="{7DD6C1CA-BE7C-432B-A385-A1B2020AB65C}" type="pres">
      <dgm:prSet presAssocID="{C0C8966B-C1C9-4ECF-AE1E-0E0B9E29BA7B}" presName="boxAndChildren" presStyleCnt="0"/>
      <dgm:spPr/>
    </dgm:pt>
    <dgm:pt modelId="{35E176EC-4CD6-4A67-A611-34CDBC32ADB6}" type="pres">
      <dgm:prSet presAssocID="{C0C8966B-C1C9-4ECF-AE1E-0E0B9E29BA7B}" presName="parentTextBox" presStyleLbl="node1" presStyleIdx="0" presStyleCnt="6"/>
      <dgm:spPr/>
    </dgm:pt>
    <dgm:pt modelId="{B471D17D-BF04-46CD-8F8E-021E5555BE2E}" type="pres">
      <dgm:prSet presAssocID="{26DBD2EA-AABE-4BA5-BE5E-FBE8CB8D4973}" presName="sp" presStyleCnt="0"/>
      <dgm:spPr/>
    </dgm:pt>
    <dgm:pt modelId="{E7421CB0-5518-4C7B-A776-E2C7458B6EBC}" type="pres">
      <dgm:prSet presAssocID="{8F38F9CD-B283-4CA1-AEF1-D813BAAB3C93}" presName="arrowAndChildren" presStyleCnt="0"/>
      <dgm:spPr/>
    </dgm:pt>
    <dgm:pt modelId="{7E9899FF-ECAD-493B-A4E9-616C5D13C05A}" type="pres">
      <dgm:prSet presAssocID="{8F38F9CD-B283-4CA1-AEF1-D813BAAB3C93}" presName="parentTextArrow" presStyleLbl="node1" presStyleIdx="1" presStyleCnt="6"/>
      <dgm:spPr/>
    </dgm:pt>
    <dgm:pt modelId="{30D09D3E-3151-4DCD-A0A2-3CE8CDE996B6}" type="pres">
      <dgm:prSet presAssocID="{24C48CFE-98CB-4A25-8EE1-E7136EAB9DE7}" presName="sp" presStyleCnt="0"/>
      <dgm:spPr/>
    </dgm:pt>
    <dgm:pt modelId="{397A69DB-4EA8-4700-B3E6-507673E773F1}" type="pres">
      <dgm:prSet presAssocID="{E0184BC0-7DA1-4065-809A-98B467E5C6D1}" presName="arrowAndChildren" presStyleCnt="0"/>
      <dgm:spPr/>
    </dgm:pt>
    <dgm:pt modelId="{6082F6FB-639E-45AC-A776-B65B3863083C}" type="pres">
      <dgm:prSet presAssocID="{E0184BC0-7DA1-4065-809A-98B467E5C6D1}" presName="parentTextArrow" presStyleLbl="node1" presStyleIdx="2" presStyleCnt="6"/>
      <dgm:spPr/>
    </dgm:pt>
    <dgm:pt modelId="{5822E738-3928-43E2-9664-A20F2575E7AF}" type="pres">
      <dgm:prSet presAssocID="{86C51D50-606E-4F44-BA4F-CE076FE5FC27}" presName="sp" presStyleCnt="0"/>
      <dgm:spPr/>
    </dgm:pt>
    <dgm:pt modelId="{B020A211-46A1-4472-A37B-5A916EE3E12B}" type="pres">
      <dgm:prSet presAssocID="{FB9D2F25-05B8-44AB-9DC6-AFC368B78348}" presName="arrowAndChildren" presStyleCnt="0"/>
      <dgm:spPr/>
    </dgm:pt>
    <dgm:pt modelId="{B34E5390-88E4-44AE-9CC2-28E6A5287D02}" type="pres">
      <dgm:prSet presAssocID="{FB9D2F25-05B8-44AB-9DC6-AFC368B78348}" presName="parentTextArrow" presStyleLbl="node1" presStyleIdx="3" presStyleCnt="6"/>
      <dgm:spPr/>
    </dgm:pt>
    <dgm:pt modelId="{C6080730-89F9-4FA5-A406-4ECEB20E0A07}" type="pres">
      <dgm:prSet presAssocID="{979D64AC-2D45-4D08-9CA1-1939694D4CC3}" presName="sp" presStyleCnt="0"/>
      <dgm:spPr/>
    </dgm:pt>
    <dgm:pt modelId="{7665E1B8-BA3B-4753-8A58-5AB467170C86}" type="pres">
      <dgm:prSet presAssocID="{3EC8AA6C-31E2-434B-ADB2-8158ADAB4A7D}" presName="arrowAndChildren" presStyleCnt="0"/>
      <dgm:spPr/>
    </dgm:pt>
    <dgm:pt modelId="{6446CB94-BBEB-40B2-A19C-28649F9CF046}" type="pres">
      <dgm:prSet presAssocID="{3EC8AA6C-31E2-434B-ADB2-8158ADAB4A7D}" presName="parentTextArrow" presStyleLbl="node1" presStyleIdx="4" presStyleCnt="6"/>
      <dgm:spPr/>
    </dgm:pt>
    <dgm:pt modelId="{7E0F1596-7399-4B03-90FD-AB118B7B48A3}" type="pres">
      <dgm:prSet presAssocID="{ED06DF57-D457-4B1D-A1E5-2416A60C7AEC}" presName="sp" presStyleCnt="0"/>
      <dgm:spPr/>
    </dgm:pt>
    <dgm:pt modelId="{5AB80D97-F13B-4218-BB58-88914D6BEF1B}" type="pres">
      <dgm:prSet presAssocID="{C73BD287-6DCA-41CD-A376-F6C5B368ECBF}" presName="arrowAndChildren" presStyleCnt="0"/>
      <dgm:spPr/>
    </dgm:pt>
    <dgm:pt modelId="{98781C8A-E472-4492-9B58-8244EF84D43A}" type="pres">
      <dgm:prSet presAssocID="{C73BD287-6DCA-41CD-A376-F6C5B368ECBF}" presName="parentTextArrow" presStyleLbl="node1" presStyleIdx="5" presStyleCnt="6"/>
      <dgm:spPr/>
    </dgm:pt>
  </dgm:ptLst>
  <dgm:cxnLst>
    <dgm:cxn modelId="{653D100E-21C8-4072-898F-747ABE06796F}" type="presOf" srcId="{3EC8AA6C-31E2-434B-ADB2-8158ADAB4A7D}" destId="{6446CB94-BBEB-40B2-A19C-28649F9CF046}" srcOrd="0" destOrd="0" presId="urn:microsoft.com/office/officeart/2005/8/layout/process4"/>
    <dgm:cxn modelId="{CC16B810-412E-48D1-987B-4ED8CCA0B541}" type="presOf" srcId="{7A9796CC-E90F-4560-90F6-59641BEF9F1D}" destId="{09BCB6D8-89FC-474B-B124-F122A3256AA6}" srcOrd="0" destOrd="0" presId="urn:microsoft.com/office/officeart/2005/8/layout/process4"/>
    <dgm:cxn modelId="{25899A18-91AB-40AA-9346-894F853C5516}" type="presOf" srcId="{C73BD287-6DCA-41CD-A376-F6C5B368ECBF}" destId="{98781C8A-E472-4492-9B58-8244EF84D43A}" srcOrd="0" destOrd="0" presId="urn:microsoft.com/office/officeart/2005/8/layout/process4"/>
    <dgm:cxn modelId="{8CC4073F-8678-404E-A703-1625B3922B55}" srcId="{7A9796CC-E90F-4560-90F6-59641BEF9F1D}" destId="{FB9D2F25-05B8-44AB-9DC6-AFC368B78348}" srcOrd="2" destOrd="0" parTransId="{4C6A119B-8385-4CC9-8CBD-21A8AFF095E5}" sibTransId="{86C51D50-606E-4F44-BA4F-CE076FE5FC27}"/>
    <dgm:cxn modelId="{50A2AB6B-C88E-4CCB-88A3-0D11E4370161}" type="presOf" srcId="{E0184BC0-7DA1-4065-809A-98B467E5C6D1}" destId="{6082F6FB-639E-45AC-A776-B65B3863083C}" srcOrd="0" destOrd="0" presId="urn:microsoft.com/office/officeart/2005/8/layout/process4"/>
    <dgm:cxn modelId="{8974726E-FE82-4BA3-9158-4199F81A96E3}" type="presOf" srcId="{FB9D2F25-05B8-44AB-9DC6-AFC368B78348}" destId="{B34E5390-88E4-44AE-9CC2-28E6A5287D02}" srcOrd="0" destOrd="0" presId="urn:microsoft.com/office/officeart/2005/8/layout/process4"/>
    <dgm:cxn modelId="{85B8127A-A0F5-4DD9-B8B0-D46E36A1164A}" srcId="{7A9796CC-E90F-4560-90F6-59641BEF9F1D}" destId="{C0C8966B-C1C9-4ECF-AE1E-0E0B9E29BA7B}" srcOrd="5" destOrd="0" parTransId="{813E6D78-3C0E-47A8-B7E5-FC8699E40347}" sibTransId="{F481E0AB-4215-431B-98D5-0885A0CBCC31}"/>
    <dgm:cxn modelId="{5B875D93-2FEE-438D-9379-5C3581D9D139}" srcId="{7A9796CC-E90F-4560-90F6-59641BEF9F1D}" destId="{E0184BC0-7DA1-4065-809A-98B467E5C6D1}" srcOrd="3" destOrd="0" parTransId="{7F728E9B-46B6-4B1E-BFA8-16E379E759DB}" sibTransId="{24C48CFE-98CB-4A25-8EE1-E7136EAB9DE7}"/>
    <dgm:cxn modelId="{99E7C8C1-8D4F-4DD4-8918-9B6421306762}" srcId="{7A9796CC-E90F-4560-90F6-59641BEF9F1D}" destId="{8F38F9CD-B283-4CA1-AEF1-D813BAAB3C93}" srcOrd="4" destOrd="0" parTransId="{6DA1E86B-4E0F-4CDD-820D-2F2C6F6C33F3}" sibTransId="{26DBD2EA-AABE-4BA5-BE5E-FBE8CB8D4973}"/>
    <dgm:cxn modelId="{5DB830C2-4261-4500-849F-68FD9BB51FB9}" srcId="{7A9796CC-E90F-4560-90F6-59641BEF9F1D}" destId="{C73BD287-6DCA-41CD-A376-F6C5B368ECBF}" srcOrd="0" destOrd="0" parTransId="{F3957FB6-D545-4D37-8C85-86C8B5B8B828}" sibTransId="{ED06DF57-D457-4B1D-A1E5-2416A60C7AEC}"/>
    <dgm:cxn modelId="{8B7675D7-DCF2-4444-84BA-0D1A02C1AB8D}" type="presOf" srcId="{C0C8966B-C1C9-4ECF-AE1E-0E0B9E29BA7B}" destId="{35E176EC-4CD6-4A67-A611-34CDBC32ADB6}" srcOrd="0" destOrd="0" presId="urn:microsoft.com/office/officeart/2005/8/layout/process4"/>
    <dgm:cxn modelId="{2436FFD8-1B44-400C-9D30-8E3551A001B2}" type="presOf" srcId="{8F38F9CD-B283-4CA1-AEF1-D813BAAB3C93}" destId="{7E9899FF-ECAD-493B-A4E9-616C5D13C05A}" srcOrd="0" destOrd="0" presId="urn:microsoft.com/office/officeart/2005/8/layout/process4"/>
    <dgm:cxn modelId="{E5102EF7-68FC-4202-8527-35A05962C9A6}" srcId="{7A9796CC-E90F-4560-90F6-59641BEF9F1D}" destId="{3EC8AA6C-31E2-434B-ADB2-8158ADAB4A7D}" srcOrd="1" destOrd="0" parTransId="{9ED1D8E8-2B6D-4925-9AC0-D5B2C2049D61}" sibTransId="{979D64AC-2D45-4D08-9CA1-1939694D4CC3}"/>
    <dgm:cxn modelId="{378095E2-394D-46CD-8F5F-73337EB343BB}" type="presParOf" srcId="{09BCB6D8-89FC-474B-B124-F122A3256AA6}" destId="{7DD6C1CA-BE7C-432B-A385-A1B2020AB65C}" srcOrd="0" destOrd="0" presId="urn:microsoft.com/office/officeart/2005/8/layout/process4"/>
    <dgm:cxn modelId="{2F5AF01A-0135-4A6D-8D9F-325C7C5C935D}" type="presParOf" srcId="{7DD6C1CA-BE7C-432B-A385-A1B2020AB65C}" destId="{35E176EC-4CD6-4A67-A611-34CDBC32ADB6}" srcOrd="0" destOrd="0" presId="urn:microsoft.com/office/officeart/2005/8/layout/process4"/>
    <dgm:cxn modelId="{631F4600-06EA-4265-960B-9094275EE189}" type="presParOf" srcId="{09BCB6D8-89FC-474B-B124-F122A3256AA6}" destId="{B471D17D-BF04-46CD-8F8E-021E5555BE2E}" srcOrd="1" destOrd="0" presId="urn:microsoft.com/office/officeart/2005/8/layout/process4"/>
    <dgm:cxn modelId="{448A6E72-CD1F-4FB2-B9FB-071A16A15D47}" type="presParOf" srcId="{09BCB6D8-89FC-474B-B124-F122A3256AA6}" destId="{E7421CB0-5518-4C7B-A776-E2C7458B6EBC}" srcOrd="2" destOrd="0" presId="urn:microsoft.com/office/officeart/2005/8/layout/process4"/>
    <dgm:cxn modelId="{668BBEEE-ACC8-4C8C-A08B-9E1F8395FD85}" type="presParOf" srcId="{E7421CB0-5518-4C7B-A776-E2C7458B6EBC}" destId="{7E9899FF-ECAD-493B-A4E9-616C5D13C05A}" srcOrd="0" destOrd="0" presId="urn:microsoft.com/office/officeart/2005/8/layout/process4"/>
    <dgm:cxn modelId="{B498E9B6-3A76-4848-8A67-E80D27A708C8}" type="presParOf" srcId="{09BCB6D8-89FC-474B-B124-F122A3256AA6}" destId="{30D09D3E-3151-4DCD-A0A2-3CE8CDE996B6}" srcOrd="3" destOrd="0" presId="urn:microsoft.com/office/officeart/2005/8/layout/process4"/>
    <dgm:cxn modelId="{C49E6C69-51DC-4666-B3D0-A236F0CAE674}" type="presParOf" srcId="{09BCB6D8-89FC-474B-B124-F122A3256AA6}" destId="{397A69DB-4EA8-4700-B3E6-507673E773F1}" srcOrd="4" destOrd="0" presId="urn:microsoft.com/office/officeart/2005/8/layout/process4"/>
    <dgm:cxn modelId="{896FF5C1-2687-4762-B230-CAC133D9914D}" type="presParOf" srcId="{397A69DB-4EA8-4700-B3E6-507673E773F1}" destId="{6082F6FB-639E-45AC-A776-B65B3863083C}" srcOrd="0" destOrd="0" presId="urn:microsoft.com/office/officeart/2005/8/layout/process4"/>
    <dgm:cxn modelId="{49B07084-2DD9-44E6-B7BE-AFFF67407F1D}" type="presParOf" srcId="{09BCB6D8-89FC-474B-B124-F122A3256AA6}" destId="{5822E738-3928-43E2-9664-A20F2575E7AF}" srcOrd="5" destOrd="0" presId="urn:microsoft.com/office/officeart/2005/8/layout/process4"/>
    <dgm:cxn modelId="{595CCFB3-99E8-454F-B23A-5053FF234910}" type="presParOf" srcId="{09BCB6D8-89FC-474B-B124-F122A3256AA6}" destId="{B020A211-46A1-4472-A37B-5A916EE3E12B}" srcOrd="6" destOrd="0" presId="urn:microsoft.com/office/officeart/2005/8/layout/process4"/>
    <dgm:cxn modelId="{D93380B1-B380-4947-AC11-1359167CF84A}" type="presParOf" srcId="{B020A211-46A1-4472-A37B-5A916EE3E12B}" destId="{B34E5390-88E4-44AE-9CC2-28E6A5287D02}" srcOrd="0" destOrd="0" presId="urn:microsoft.com/office/officeart/2005/8/layout/process4"/>
    <dgm:cxn modelId="{19A0C395-9E12-4B48-B694-C0E1974FD7A8}" type="presParOf" srcId="{09BCB6D8-89FC-474B-B124-F122A3256AA6}" destId="{C6080730-89F9-4FA5-A406-4ECEB20E0A07}" srcOrd="7" destOrd="0" presId="urn:microsoft.com/office/officeart/2005/8/layout/process4"/>
    <dgm:cxn modelId="{3DCB33EC-2D1D-4253-AAAF-392C130F0B72}" type="presParOf" srcId="{09BCB6D8-89FC-474B-B124-F122A3256AA6}" destId="{7665E1B8-BA3B-4753-8A58-5AB467170C86}" srcOrd="8" destOrd="0" presId="urn:microsoft.com/office/officeart/2005/8/layout/process4"/>
    <dgm:cxn modelId="{B3CAE970-80EC-42B4-8EE0-258E0B65B5A6}" type="presParOf" srcId="{7665E1B8-BA3B-4753-8A58-5AB467170C86}" destId="{6446CB94-BBEB-40B2-A19C-28649F9CF046}" srcOrd="0" destOrd="0" presId="urn:microsoft.com/office/officeart/2005/8/layout/process4"/>
    <dgm:cxn modelId="{B3BD61C4-E5EF-4259-BD6F-FC89DCEC4168}" type="presParOf" srcId="{09BCB6D8-89FC-474B-B124-F122A3256AA6}" destId="{7E0F1596-7399-4B03-90FD-AB118B7B48A3}" srcOrd="9" destOrd="0" presId="urn:microsoft.com/office/officeart/2005/8/layout/process4"/>
    <dgm:cxn modelId="{31815B40-4C5E-4166-A4E8-49703F357509}" type="presParOf" srcId="{09BCB6D8-89FC-474B-B124-F122A3256AA6}" destId="{5AB80D97-F13B-4218-BB58-88914D6BEF1B}" srcOrd="10" destOrd="0" presId="urn:microsoft.com/office/officeart/2005/8/layout/process4"/>
    <dgm:cxn modelId="{CDC12BE7-4CF6-4E58-83FC-756558934DFB}" type="presParOf" srcId="{5AB80D97-F13B-4218-BB58-88914D6BEF1B}" destId="{98781C8A-E472-4492-9B58-8244EF84D43A}"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AE5582-5AE7-4F98-9792-80104B3D9E41}" type="doc">
      <dgm:prSet loTypeId="urn:microsoft.com/office/officeart/2005/8/layout/arrow2" loCatId="process" qsTypeId="urn:microsoft.com/office/officeart/2005/8/quickstyle/3d3" qsCatId="3D" csTypeId="urn:microsoft.com/office/officeart/2005/8/colors/accent1_2" csCatId="accent1" phldr="1"/>
      <dgm:spPr/>
      <dgm:t>
        <a:bodyPr/>
        <a:lstStyle/>
        <a:p>
          <a:endParaRPr lang="en-US"/>
        </a:p>
      </dgm:t>
    </dgm:pt>
    <dgm:pt modelId="{55F5413C-D608-46AE-8B5D-6118772C7F2B}">
      <dgm:prSet phldrT="[Text]"/>
      <dgm:spPr/>
      <dgm:t>
        <a:bodyPr/>
        <a:lstStyle/>
        <a:p>
          <a:r>
            <a:rPr lang="en-US" dirty="0"/>
            <a:t>Create a NumPy array from the column “Class” in data</a:t>
          </a:r>
        </a:p>
      </dgm:t>
    </dgm:pt>
    <dgm:pt modelId="{60862AAC-3210-4B93-88C9-F8463139EFA1}" type="parTrans" cxnId="{1EFECDBA-455B-4605-9AD3-FCAEE4E33E6D}">
      <dgm:prSet/>
      <dgm:spPr/>
      <dgm:t>
        <a:bodyPr/>
        <a:lstStyle/>
        <a:p>
          <a:endParaRPr lang="en-US"/>
        </a:p>
      </dgm:t>
    </dgm:pt>
    <dgm:pt modelId="{5B2E9AD3-AB50-440C-A839-F12578673DEC}" type="sibTrans" cxnId="{1EFECDBA-455B-4605-9AD3-FCAEE4E33E6D}">
      <dgm:prSet/>
      <dgm:spPr/>
      <dgm:t>
        <a:bodyPr/>
        <a:lstStyle/>
        <a:p>
          <a:endParaRPr lang="en-US"/>
        </a:p>
      </dgm:t>
    </dgm:pt>
    <dgm:pt modelId="{7827FC39-4AEB-4564-ACAF-8C9E9D2C73B8}">
      <dgm:prSet phldrT="[Text]"/>
      <dgm:spPr/>
      <dgm:t>
        <a:bodyPr/>
        <a:lstStyle/>
        <a:p>
          <a:r>
            <a:rPr lang="en-US" dirty="0"/>
            <a:t>Standardize the data with </a:t>
          </a:r>
          <a:r>
            <a:rPr lang="en-US" dirty="0" err="1"/>
            <a:t>StandardScaler</a:t>
          </a:r>
          <a:r>
            <a:rPr lang="en-US" dirty="0"/>
            <a:t>, then fitting and transforming it</a:t>
          </a:r>
        </a:p>
      </dgm:t>
    </dgm:pt>
    <dgm:pt modelId="{E7BE407B-0609-4C11-9DA3-B07CD516D671}" type="parTrans" cxnId="{4AF71623-D52F-41CC-B214-2F7C77DF271C}">
      <dgm:prSet/>
      <dgm:spPr/>
      <dgm:t>
        <a:bodyPr/>
        <a:lstStyle/>
        <a:p>
          <a:endParaRPr lang="en-US"/>
        </a:p>
      </dgm:t>
    </dgm:pt>
    <dgm:pt modelId="{C1CF81EF-1F3C-4C41-88D3-3292AEC36593}" type="sibTrans" cxnId="{4AF71623-D52F-41CC-B214-2F7C77DF271C}">
      <dgm:prSet/>
      <dgm:spPr/>
      <dgm:t>
        <a:bodyPr/>
        <a:lstStyle/>
        <a:p>
          <a:endParaRPr lang="en-US"/>
        </a:p>
      </dgm:t>
    </dgm:pt>
    <dgm:pt modelId="{AE0319BD-4FD6-4394-8EDC-523B49549E90}">
      <dgm:prSet phldrT="[Text]"/>
      <dgm:spPr/>
      <dgm:t>
        <a:bodyPr/>
        <a:lstStyle/>
        <a:p>
          <a:r>
            <a:rPr lang="en-US" dirty="0"/>
            <a:t>Split the data into training and testing sets with </a:t>
          </a:r>
          <a:r>
            <a:rPr lang="en-US" dirty="0" err="1"/>
            <a:t>train_test_split</a:t>
          </a:r>
          <a:r>
            <a:rPr lang="en-US" dirty="0"/>
            <a:t> function</a:t>
          </a:r>
        </a:p>
      </dgm:t>
    </dgm:pt>
    <dgm:pt modelId="{DA33092F-2FCE-4DAE-A04D-486DFB23EC40}" type="parTrans" cxnId="{7A8806FF-CF45-4341-9C30-32C4A4F227FE}">
      <dgm:prSet/>
      <dgm:spPr/>
      <dgm:t>
        <a:bodyPr/>
        <a:lstStyle/>
        <a:p>
          <a:endParaRPr lang="en-US"/>
        </a:p>
      </dgm:t>
    </dgm:pt>
    <dgm:pt modelId="{7931D111-1759-4DA5-86CA-7A833AD5032F}" type="sibTrans" cxnId="{7A8806FF-CF45-4341-9C30-32C4A4F227FE}">
      <dgm:prSet/>
      <dgm:spPr/>
      <dgm:t>
        <a:bodyPr/>
        <a:lstStyle/>
        <a:p>
          <a:endParaRPr lang="en-US"/>
        </a:p>
      </dgm:t>
    </dgm:pt>
    <dgm:pt modelId="{334AF59E-942F-43FC-9093-861724177CCF}">
      <dgm:prSet phldrT="[Text]"/>
      <dgm:spPr/>
      <dgm:t>
        <a:bodyPr/>
        <a:lstStyle/>
        <a:p>
          <a:r>
            <a:rPr lang="en-US" dirty="0"/>
            <a:t>Creating a </a:t>
          </a:r>
          <a:r>
            <a:rPr lang="en-US" dirty="0" err="1"/>
            <a:t>GridSearchCV</a:t>
          </a:r>
          <a:r>
            <a:rPr lang="en-US" dirty="0"/>
            <a:t> object with cv = 10 to find the best parameters</a:t>
          </a:r>
        </a:p>
      </dgm:t>
    </dgm:pt>
    <dgm:pt modelId="{5B6F0925-AA80-43BF-8362-C1A690B9F6CB}" type="parTrans" cxnId="{85E2884C-43A8-4B7A-A28C-CD2273459769}">
      <dgm:prSet/>
      <dgm:spPr/>
      <dgm:t>
        <a:bodyPr/>
        <a:lstStyle/>
        <a:p>
          <a:endParaRPr lang="en-US"/>
        </a:p>
      </dgm:t>
    </dgm:pt>
    <dgm:pt modelId="{BE43A108-4329-46C4-A90F-0DB4DA99468F}" type="sibTrans" cxnId="{85E2884C-43A8-4B7A-A28C-CD2273459769}">
      <dgm:prSet/>
      <dgm:spPr/>
      <dgm:t>
        <a:bodyPr/>
        <a:lstStyle/>
        <a:p>
          <a:endParaRPr lang="en-US"/>
        </a:p>
      </dgm:t>
    </dgm:pt>
    <dgm:pt modelId="{F23BB238-9C54-458F-B9A2-0EB9C9522F58}">
      <dgm:prSet phldrT="[Text]"/>
      <dgm:spPr/>
    </dgm:pt>
    <dgm:pt modelId="{A3948AB7-1016-4B32-A129-B01537918B13}" type="parTrans" cxnId="{87B985C5-7193-4A57-9762-F9BD47EBAE19}">
      <dgm:prSet/>
      <dgm:spPr/>
      <dgm:t>
        <a:bodyPr/>
        <a:lstStyle/>
        <a:p>
          <a:endParaRPr lang="en-US"/>
        </a:p>
      </dgm:t>
    </dgm:pt>
    <dgm:pt modelId="{7A37D509-FE7A-451A-B15A-22410E51128B}" type="sibTrans" cxnId="{87B985C5-7193-4A57-9762-F9BD47EBAE19}">
      <dgm:prSet/>
      <dgm:spPr/>
      <dgm:t>
        <a:bodyPr/>
        <a:lstStyle/>
        <a:p>
          <a:endParaRPr lang="en-US"/>
        </a:p>
      </dgm:t>
    </dgm:pt>
    <dgm:pt modelId="{1E2E4FE9-D27A-4B0B-8D15-61A813EAC48D}">
      <dgm:prSet phldrT="[Text]"/>
      <dgm:spPr/>
    </dgm:pt>
    <dgm:pt modelId="{6F01BC01-5A2F-49F6-A4C7-950B8888219B}" type="parTrans" cxnId="{4C3D3CD8-59D2-43C9-9D27-AA33F25F67B5}">
      <dgm:prSet/>
      <dgm:spPr/>
      <dgm:t>
        <a:bodyPr/>
        <a:lstStyle/>
        <a:p>
          <a:endParaRPr lang="en-US"/>
        </a:p>
      </dgm:t>
    </dgm:pt>
    <dgm:pt modelId="{325DFD26-79DE-4B98-9DF9-BAEC32F45D98}" type="sibTrans" cxnId="{4C3D3CD8-59D2-43C9-9D27-AA33F25F67B5}">
      <dgm:prSet/>
      <dgm:spPr/>
      <dgm:t>
        <a:bodyPr/>
        <a:lstStyle/>
        <a:p>
          <a:endParaRPr lang="en-US"/>
        </a:p>
      </dgm:t>
    </dgm:pt>
    <dgm:pt modelId="{44B065CB-F4A3-4468-8F8D-CA75FFB8BDF9}">
      <dgm:prSet phldrT="[Text]"/>
      <dgm:spPr/>
      <dgm:t>
        <a:bodyPr/>
        <a:lstStyle/>
        <a:p>
          <a:r>
            <a:rPr lang="en-US" dirty="0"/>
            <a:t>Calculate the accuracy on the test data using the method .score() for all models</a:t>
          </a:r>
        </a:p>
      </dgm:t>
    </dgm:pt>
    <dgm:pt modelId="{3ED1D9C6-4B6F-4201-A929-263003917932}" type="parTrans" cxnId="{BFCEDE78-83FA-4B35-B8DA-6D5505120008}">
      <dgm:prSet/>
      <dgm:spPr/>
      <dgm:t>
        <a:bodyPr/>
        <a:lstStyle/>
        <a:p>
          <a:endParaRPr lang="en-US"/>
        </a:p>
      </dgm:t>
    </dgm:pt>
    <dgm:pt modelId="{DC91A006-2D96-4AEB-8E3A-42A222464E66}" type="sibTrans" cxnId="{BFCEDE78-83FA-4B35-B8DA-6D5505120008}">
      <dgm:prSet/>
      <dgm:spPr/>
      <dgm:t>
        <a:bodyPr/>
        <a:lstStyle/>
        <a:p>
          <a:endParaRPr lang="en-US"/>
        </a:p>
      </dgm:t>
    </dgm:pt>
    <dgm:pt modelId="{61DFF3AC-1B5E-486E-96C1-A4B4EE95E6B8}">
      <dgm:prSet phldrT="[Text]"/>
      <dgm:spPr/>
    </dgm:pt>
    <dgm:pt modelId="{374ECA8F-B335-43B7-BF77-83D9A1491FC7}" type="parTrans" cxnId="{206B1F24-9B6B-4A0C-90FB-FB89A61E09A6}">
      <dgm:prSet/>
      <dgm:spPr/>
      <dgm:t>
        <a:bodyPr/>
        <a:lstStyle/>
        <a:p>
          <a:endParaRPr lang="en-US"/>
        </a:p>
      </dgm:t>
    </dgm:pt>
    <dgm:pt modelId="{B42E119F-1C5B-4D10-A06B-398C3C9A2486}" type="sibTrans" cxnId="{206B1F24-9B6B-4A0C-90FB-FB89A61E09A6}">
      <dgm:prSet/>
      <dgm:spPr/>
      <dgm:t>
        <a:bodyPr/>
        <a:lstStyle/>
        <a:p>
          <a:endParaRPr lang="en-US"/>
        </a:p>
      </dgm:t>
    </dgm:pt>
    <dgm:pt modelId="{A6AAB7F5-1E6E-4B36-B76E-2D3DA20AAC8C}" type="pres">
      <dgm:prSet presAssocID="{F5AE5582-5AE7-4F98-9792-80104B3D9E41}" presName="arrowDiagram" presStyleCnt="0">
        <dgm:presLayoutVars>
          <dgm:chMax val="5"/>
          <dgm:dir/>
          <dgm:resizeHandles val="exact"/>
        </dgm:presLayoutVars>
      </dgm:prSet>
      <dgm:spPr/>
    </dgm:pt>
    <dgm:pt modelId="{5B678676-0FD1-4430-8E0F-BB74DE85E4D8}" type="pres">
      <dgm:prSet presAssocID="{F5AE5582-5AE7-4F98-9792-80104B3D9E41}" presName="arrow" presStyleLbl="bgShp" presStyleIdx="0" presStyleCnt="1"/>
      <dgm:spPr/>
    </dgm:pt>
    <dgm:pt modelId="{EC0B0FC5-CAE7-484F-ABBD-DF2A0339D940}" type="pres">
      <dgm:prSet presAssocID="{F5AE5582-5AE7-4F98-9792-80104B3D9E41}" presName="arrowDiagram5" presStyleCnt="0"/>
      <dgm:spPr/>
    </dgm:pt>
    <dgm:pt modelId="{71F8ED9D-D3D8-4D74-A87C-238DBEA589A1}" type="pres">
      <dgm:prSet presAssocID="{55F5413C-D608-46AE-8B5D-6118772C7F2B}" presName="bullet5a" presStyleLbl="node1" presStyleIdx="0" presStyleCnt="5"/>
      <dgm:spPr/>
    </dgm:pt>
    <dgm:pt modelId="{6EA4744E-11C5-4CA8-BC9D-3832FFE4674F}" type="pres">
      <dgm:prSet presAssocID="{55F5413C-D608-46AE-8B5D-6118772C7F2B}" presName="textBox5a" presStyleLbl="revTx" presStyleIdx="0" presStyleCnt="5">
        <dgm:presLayoutVars>
          <dgm:bulletEnabled val="1"/>
        </dgm:presLayoutVars>
      </dgm:prSet>
      <dgm:spPr/>
    </dgm:pt>
    <dgm:pt modelId="{20341498-CC8D-43AC-B447-B7F9A4BED95A}" type="pres">
      <dgm:prSet presAssocID="{7827FC39-4AEB-4564-ACAF-8C9E9D2C73B8}" presName="bullet5b" presStyleLbl="node1" presStyleIdx="1" presStyleCnt="5"/>
      <dgm:spPr/>
    </dgm:pt>
    <dgm:pt modelId="{498F617E-6061-40FD-BEA1-DA10A42798CD}" type="pres">
      <dgm:prSet presAssocID="{7827FC39-4AEB-4564-ACAF-8C9E9D2C73B8}" presName="textBox5b" presStyleLbl="revTx" presStyleIdx="1" presStyleCnt="5">
        <dgm:presLayoutVars>
          <dgm:bulletEnabled val="1"/>
        </dgm:presLayoutVars>
      </dgm:prSet>
      <dgm:spPr/>
    </dgm:pt>
    <dgm:pt modelId="{C8A815C3-0790-4DD0-A0A1-6D12CFCD2D43}" type="pres">
      <dgm:prSet presAssocID="{AE0319BD-4FD6-4394-8EDC-523B49549E90}" presName="bullet5c" presStyleLbl="node1" presStyleIdx="2" presStyleCnt="5"/>
      <dgm:spPr/>
    </dgm:pt>
    <dgm:pt modelId="{CFE08955-1118-4BB4-849E-9BB5DE02455F}" type="pres">
      <dgm:prSet presAssocID="{AE0319BD-4FD6-4394-8EDC-523B49549E90}" presName="textBox5c" presStyleLbl="revTx" presStyleIdx="2" presStyleCnt="5">
        <dgm:presLayoutVars>
          <dgm:bulletEnabled val="1"/>
        </dgm:presLayoutVars>
      </dgm:prSet>
      <dgm:spPr/>
    </dgm:pt>
    <dgm:pt modelId="{48B546CF-E503-4056-BAFC-F033B7461754}" type="pres">
      <dgm:prSet presAssocID="{334AF59E-942F-43FC-9093-861724177CCF}" presName="bullet5d" presStyleLbl="node1" presStyleIdx="3" presStyleCnt="5"/>
      <dgm:spPr/>
    </dgm:pt>
    <dgm:pt modelId="{E57786DC-0F19-4A64-AEE9-9CB0F18E64C6}" type="pres">
      <dgm:prSet presAssocID="{334AF59E-942F-43FC-9093-861724177CCF}" presName="textBox5d" presStyleLbl="revTx" presStyleIdx="3" presStyleCnt="5">
        <dgm:presLayoutVars>
          <dgm:bulletEnabled val="1"/>
        </dgm:presLayoutVars>
      </dgm:prSet>
      <dgm:spPr/>
    </dgm:pt>
    <dgm:pt modelId="{4B2C2412-00A1-40E4-A88C-4DCB505873F4}" type="pres">
      <dgm:prSet presAssocID="{44B065CB-F4A3-4468-8F8D-CA75FFB8BDF9}" presName="bullet5e" presStyleLbl="node1" presStyleIdx="4" presStyleCnt="5"/>
      <dgm:spPr/>
    </dgm:pt>
    <dgm:pt modelId="{275C4348-6E53-4B69-B5AD-361A8BB526DC}" type="pres">
      <dgm:prSet presAssocID="{44B065CB-F4A3-4468-8F8D-CA75FFB8BDF9}" presName="textBox5e" presStyleLbl="revTx" presStyleIdx="4" presStyleCnt="5">
        <dgm:presLayoutVars>
          <dgm:bulletEnabled val="1"/>
        </dgm:presLayoutVars>
      </dgm:prSet>
      <dgm:spPr/>
    </dgm:pt>
  </dgm:ptLst>
  <dgm:cxnLst>
    <dgm:cxn modelId="{80347514-0B73-4059-9305-15BE941CE8A2}" type="presOf" srcId="{AE0319BD-4FD6-4394-8EDC-523B49549E90}" destId="{CFE08955-1118-4BB4-849E-9BB5DE02455F}" srcOrd="0" destOrd="0" presId="urn:microsoft.com/office/officeart/2005/8/layout/arrow2"/>
    <dgm:cxn modelId="{4AF71623-D52F-41CC-B214-2F7C77DF271C}" srcId="{F5AE5582-5AE7-4F98-9792-80104B3D9E41}" destId="{7827FC39-4AEB-4564-ACAF-8C9E9D2C73B8}" srcOrd="1" destOrd="0" parTransId="{E7BE407B-0609-4C11-9DA3-B07CD516D671}" sibTransId="{C1CF81EF-1F3C-4C41-88D3-3292AEC36593}"/>
    <dgm:cxn modelId="{206B1F24-9B6B-4A0C-90FB-FB89A61E09A6}" srcId="{F5AE5582-5AE7-4F98-9792-80104B3D9E41}" destId="{61DFF3AC-1B5E-486E-96C1-A4B4EE95E6B8}" srcOrd="5" destOrd="0" parTransId="{374ECA8F-B335-43B7-BF77-83D9A1491FC7}" sibTransId="{B42E119F-1C5B-4D10-A06B-398C3C9A2486}"/>
    <dgm:cxn modelId="{F44B3D2B-426A-4BA6-B146-E22EE0CA16F4}" type="presOf" srcId="{55F5413C-D608-46AE-8B5D-6118772C7F2B}" destId="{6EA4744E-11C5-4CA8-BC9D-3832FFE4674F}" srcOrd="0" destOrd="0" presId="urn:microsoft.com/office/officeart/2005/8/layout/arrow2"/>
    <dgm:cxn modelId="{85E2884C-43A8-4B7A-A28C-CD2273459769}" srcId="{F5AE5582-5AE7-4F98-9792-80104B3D9E41}" destId="{334AF59E-942F-43FC-9093-861724177CCF}" srcOrd="3" destOrd="0" parTransId="{5B6F0925-AA80-43BF-8362-C1A690B9F6CB}" sibTransId="{BE43A108-4329-46C4-A90F-0DB4DA99468F}"/>
    <dgm:cxn modelId="{BFCEDE78-83FA-4B35-B8DA-6D5505120008}" srcId="{F5AE5582-5AE7-4F98-9792-80104B3D9E41}" destId="{44B065CB-F4A3-4468-8F8D-CA75FFB8BDF9}" srcOrd="4" destOrd="0" parTransId="{3ED1D9C6-4B6F-4201-A929-263003917932}" sibTransId="{DC91A006-2D96-4AEB-8E3A-42A222464E66}"/>
    <dgm:cxn modelId="{1EFECDBA-455B-4605-9AD3-FCAEE4E33E6D}" srcId="{F5AE5582-5AE7-4F98-9792-80104B3D9E41}" destId="{55F5413C-D608-46AE-8B5D-6118772C7F2B}" srcOrd="0" destOrd="0" parTransId="{60862AAC-3210-4B93-88C9-F8463139EFA1}" sibTransId="{5B2E9AD3-AB50-440C-A839-F12578673DEC}"/>
    <dgm:cxn modelId="{87B985C5-7193-4A57-9762-F9BD47EBAE19}" srcId="{F5AE5582-5AE7-4F98-9792-80104B3D9E41}" destId="{F23BB238-9C54-458F-B9A2-0EB9C9522F58}" srcOrd="6" destOrd="0" parTransId="{A3948AB7-1016-4B32-A129-B01537918B13}" sibTransId="{7A37D509-FE7A-451A-B15A-22410E51128B}"/>
    <dgm:cxn modelId="{963944C6-F194-4752-9075-12BF9DBC5333}" type="presOf" srcId="{F5AE5582-5AE7-4F98-9792-80104B3D9E41}" destId="{A6AAB7F5-1E6E-4B36-B76E-2D3DA20AAC8C}" srcOrd="0" destOrd="0" presId="urn:microsoft.com/office/officeart/2005/8/layout/arrow2"/>
    <dgm:cxn modelId="{794B2BCD-95C8-45D1-9508-4EB8A0F328A5}" type="presOf" srcId="{7827FC39-4AEB-4564-ACAF-8C9E9D2C73B8}" destId="{498F617E-6061-40FD-BEA1-DA10A42798CD}" srcOrd="0" destOrd="0" presId="urn:microsoft.com/office/officeart/2005/8/layout/arrow2"/>
    <dgm:cxn modelId="{4C3D3CD8-59D2-43C9-9D27-AA33F25F67B5}" srcId="{F5AE5582-5AE7-4F98-9792-80104B3D9E41}" destId="{1E2E4FE9-D27A-4B0B-8D15-61A813EAC48D}" srcOrd="7" destOrd="0" parTransId="{6F01BC01-5A2F-49F6-A4C7-950B8888219B}" sibTransId="{325DFD26-79DE-4B98-9DF9-BAEC32F45D98}"/>
    <dgm:cxn modelId="{586627D9-40BD-41A6-A33D-8B8739D0EE84}" type="presOf" srcId="{44B065CB-F4A3-4468-8F8D-CA75FFB8BDF9}" destId="{275C4348-6E53-4B69-B5AD-361A8BB526DC}" srcOrd="0" destOrd="0" presId="urn:microsoft.com/office/officeart/2005/8/layout/arrow2"/>
    <dgm:cxn modelId="{D961DAFA-0246-4615-9C8D-422C3095E563}" type="presOf" srcId="{334AF59E-942F-43FC-9093-861724177CCF}" destId="{E57786DC-0F19-4A64-AEE9-9CB0F18E64C6}" srcOrd="0" destOrd="0" presId="urn:microsoft.com/office/officeart/2005/8/layout/arrow2"/>
    <dgm:cxn modelId="{7A8806FF-CF45-4341-9C30-32C4A4F227FE}" srcId="{F5AE5582-5AE7-4F98-9792-80104B3D9E41}" destId="{AE0319BD-4FD6-4394-8EDC-523B49549E90}" srcOrd="2" destOrd="0" parTransId="{DA33092F-2FCE-4DAE-A04D-486DFB23EC40}" sibTransId="{7931D111-1759-4DA5-86CA-7A833AD5032F}"/>
    <dgm:cxn modelId="{A313CAAC-A9E5-4C70-8330-E8CF139D463B}" type="presParOf" srcId="{A6AAB7F5-1E6E-4B36-B76E-2D3DA20AAC8C}" destId="{5B678676-0FD1-4430-8E0F-BB74DE85E4D8}" srcOrd="0" destOrd="0" presId="urn:microsoft.com/office/officeart/2005/8/layout/arrow2"/>
    <dgm:cxn modelId="{E9B196F9-F4A7-4788-8178-E1431EDB6DA2}" type="presParOf" srcId="{A6AAB7F5-1E6E-4B36-B76E-2D3DA20AAC8C}" destId="{EC0B0FC5-CAE7-484F-ABBD-DF2A0339D940}" srcOrd="1" destOrd="0" presId="urn:microsoft.com/office/officeart/2005/8/layout/arrow2"/>
    <dgm:cxn modelId="{7F5E1E7D-8B65-4B79-8B73-766A22FB0EF8}" type="presParOf" srcId="{EC0B0FC5-CAE7-484F-ABBD-DF2A0339D940}" destId="{71F8ED9D-D3D8-4D74-A87C-238DBEA589A1}" srcOrd="0" destOrd="0" presId="urn:microsoft.com/office/officeart/2005/8/layout/arrow2"/>
    <dgm:cxn modelId="{D2F32758-275A-4604-9531-A6E1142F7F95}" type="presParOf" srcId="{EC0B0FC5-CAE7-484F-ABBD-DF2A0339D940}" destId="{6EA4744E-11C5-4CA8-BC9D-3832FFE4674F}" srcOrd="1" destOrd="0" presId="urn:microsoft.com/office/officeart/2005/8/layout/arrow2"/>
    <dgm:cxn modelId="{C80AACFF-4146-4855-B5B8-4B8B4524FA72}" type="presParOf" srcId="{EC0B0FC5-CAE7-484F-ABBD-DF2A0339D940}" destId="{20341498-CC8D-43AC-B447-B7F9A4BED95A}" srcOrd="2" destOrd="0" presId="urn:microsoft.com/office/officeart/2005/8/layout/arrow2"/>
    <dgm:cxn modelId="{84DA4DD3-912F-4F39-9223-128100B77AAF}" type="presParOf" srcId="{EC0B0FC5-CAE7-484F-ABBD-DF2A0339D940}" destId="{498F617E-6061-40FD-BEA1-DA10A42798CD}" srcOrd="3" destOrd="0" presId="urn:microsoft.com/office/officeart/2005/8/layout/arrow2"/>
    <dgm:cxn modelId="{A1B53605-5F40-4039-898B-09A0DCC494B4}" type="presParOf" srcId="{EC0B0FC5-CAE7-484F-ABBD-DF2A0339D940}" destId="{C8A815C3-0790-4DD0-A0A1-6D12CFCD2D43}" srcOrd="4" destOrd="0" presId="urn:microsoft.com/office/officeart/2005/8/layout/arrow2"/>
    <dgm:cxn modelId="{E97DF100-07D5-4C99-A272-A593A2C41552}" type="presParOf" srcId="{EC0B0FC5-CAE7-484F-ABBD-DF2A0339D940}" destId="{CFE08955-1118-4BB4-849E-9BB5DE02455F}" srcOrd="5" destOrd="0" presId="urn:microsoft.com/office/officeart/2005/8/layout/arrow2"/>
    <dgm:cxn modelId="{0BF70D08-2034-42F9-B89E-1F693B550A3D}" type="presParOf" srcId="{EC0B0FC5-CAE7-484F-ABBD-DF2A0339D940}" destId="{48B546CF-E503-4056-BAFC-F033B7461754}" srcOrd="6" destOrd="0" presId="urn:microsoft.com/office/officeart/2005/8/layout/arrow2"/>
    <dgm:cxn modelId="{88868E60-FBEA-4410-B609-2567E86140A6}" type="presParOf" srcId="{EC0B0FC5-CAE7-484F-ABBD-DF2A0339D940}" destId="{E57786DC-0F19-4A64-AEE9-9CB0F18E64C6}" srcOrd="7" destOrd="0" presId="urn:microsoft.com/office/officeart/2005/8/layout/arrow2"/>
    <dgm:cxn modelId="{B165D318-7AA0-487D-B6BC-EE3E0F79543A}" type="presParOf" srcId="{EC0B0FC5-CAE7-484F-ABBD-DF2A0339D940}" destId="{4B2C2412-00A1-40E4-A88C-4DCB505873F4}" srcOrd="8" destOrd="0" presId="urn:microsoft.com/office/officeart/2005/8/layout/arrow2"/>
    <dgm:cxn modelId="{95097C62-2329-43EA-AB0F-3F77285978F5}" type="presParOf" srcId="{EC0B0FC5-CAE7-484F-ABBD-DF2A0339D940}" destId="{275C4348-6E53-4B69-B5AD-361A8BB526DC}" srcOrd="9"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3B6959-2448-4221-B529-77DD9FBAD7C8}">
      <dsp:nvSpPr>
        <dsp:cNvPr id="0" name=""/>
        <dsp:cNvSpPr/>
      </dsp:nvSpPr>
      <dsp:spPr>
        <a:xfrm>
          <a:off x="0" y="3976869"/>
          <a:ext cx="5523271" cy="372880"/>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dirty="0"/>
            <a:t>Creating a </a:t>
          </a:r>
          <a:r>
            <a:rPr lang="en-US" sz="1100" kern="1200" dirty="0" err="1"/>
            <a:t>dataframe</a:t>
          </a:r>
          <a:r>
            <a:rPr lang="en-US" sz="1100" kern="1200" dirty="0"/>
            <a:t> from the dictionary</a:t>
          </a:r>
        </a:p>
      </dsp:txBody>
      <dsp:txXfrm>
        <a:off x="0" y="3976869"/>
        <a:ext cx="5523271" cy="372880"/>
      </dsp:txXfrm>
    </dsp:sp>
    <dsp:sp modelId="{861EE088-092D-4AD7-B04B-0590AB25247A}">
      <dsp:nvSpPr>
        <dsp:cNvPr id="0" name=""/>
        <dsp:cNvSpPr/>
      </dsp:nvSpPr>
      <dsp:spPr>
        <a:xfrm rot="10800000">
          <a:off x="0" y="3408972"/>
          <a:ext cx="5523271" cy="573490"/>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dirty="0"/>
            <a:t>Filtering the </a:t>
          </a:r>
          <a:r>
            <a:rPr lang="en-US" sz="1100" kern="1200" dirty="0" err="1"/>
            <a:t>dataframe</a:t>
          </a:r>
          <a:r>
            <a:rPr lang="en-US" sz="1100" kern="1200" dirty="0"/>
            <a:t> to only include Falcon 9 launches</a:t>
          </a:r>
        </a:p>
      </dsp:txBody>
      <dsp:txXfrm rot="10800000">
        <a:off x="0" y="3408972"/>
        <a:ext cx="5523271" cy="372637"/>
      </dsp:txXfrm>
    </dsp:sp>
    <dsp:sp modelId="{71F740AE-E2CB-4290-8F73-2D1ECD8E9A3C}">
      <dsp:nvSpPr>
        <dsp:cNvPr id="0" name=""/>
        <dsp:cNvSpPr/>
      </dsp:nvSpPr>
      <dsp:spPr>
        <a:xfrm rot="10800000">
          <a:off x="0" y="2841074"/>
          <a:ext cx="5523271" cy="573490"/>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dirty="0"/>
            <a:t>Replace missing values of Payload Mass column with calculated .mean()</a:t>
          </a:r>
        </a:p>
      </dsp:txBody>
      <dsp:txXfrm rot="10800000">
        <a:off x="0" y="2841074"/>
        <a:ext cx="5523271" cy="372637"/>
      </dsp:txXfrm>
    </dsp:sp>
    <dsp:sp modelId="{7E9899FF-ECAD-493B-A4E9-616C5D13C05A}">
      <dsp:nvSpPr>
        <dsp:cNvPr id="0" name=""/>
        <dsp:cNvSpPr/>
      </dsp:nvSpPr>
      <dsp:spPr>
        <a:xfrm rot="10800000">
          <a:off x="0" y="2273177"/>
          <a:ext cx="5523271" cy="573490"/>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dirty="0"/>
            <a:t>Export the data to CSV</a:t>
          </a:r>
        </a:p>
      </dsp:txBody>
      <dsp:txXfrm rot="10800000">
        <a:off x="0" y="2273177"/>
        <a:ext cx="5523271" cy="372637"/>
      </dsp:txXfrm>
    </dsp:sp>
    <dsp:sp modelId="{6082F6FB-639E-45AC-A776-B65B3863083C}">
      <dsp:nvSpPr>
        <dsp:cNvPr id="0" name=""/>
        <dsp:cNvSpPr/>
      </dsp:nvSpPr>
      <dsp:spPr>
        <a:xfrm rot="10800000">
          <a:off x="0" y="1705279"/>
          <a:ext cx="5523271" cy="573490"/>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dirty="0"/>
            <a:t>Constructing dictionary from data obtained from API</a:t>
          </a:r>
        </a:p>
      </dsp:txBody>
      <dsp:txXfrm rot="10800000">
        <a:off x="0" y="1705279"/>
        <a:ext cx="5523271" cy="372637"/>
      </dsp:txXfrm>
    </dsp:sp>
    <dsp:sp modelId="{B34E5390-88E4-44AE-9CC2-28E6A5287D02}">
      <dsp:nvSpPr>
        <dsp:cNvPr id="0" name=""/>
        <dsp:cNvSpPr/>
      </dsp:nvSpPr>
      <dsp:spPr>
        <a:xfrm rot="10800000">
          <a:off x="0" y="1137382"/>
          <a:ext cx="5523271" cy="573490"/>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dirty="0"/>
            <a:t>Request required data about the launches from SpaceX API by applying custom functions</a:t>
          </a:r>
        </a:p>
      </dsp:txBody>
      <dsp:txXfrm rot="10800000">
        <a:off x="0" y="1137382"/>
        <a:ext cx="5523271" cy="372637"/>
      </dsp:txXfrm>
    </dsp:sp>
    <dsp:sp modelId="{6446CB94-BBEB-40B2-A19C-28649F9CF046}">
      <dsp:nvSpPr>
        <dsp:cNvPr id="0" name=""/>
        <dsp:cNvSpPr/>
      </dsp:nvSpPr>
      <dsp:spPr>
        <a:xfrm rot="10800000">
          <a:off x="0" y="569485"/>
          <a:ext cx="5523271" cy="573490"/>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dirty="0"/>
            <a:t>Decode the response content using .</a:t>
          </a:r>
          <a:r>
            <a:rPr lang="en-US" sz="1100" kern="1200" dirty="0" err="1"/>
            <a:t>json</a:t>
          </a:r>
          <a:r>
            <a:rPr lang="en-US" sz="1100" kern="1200" dirty="0"/>
            <a:t>() and turn it into a </a:t>
          </a:r>
          <a:r>
            <a:rPr lang="en-US" sz="1100" kern="1200" dirty="0" err="1"/>
            <a:t>dataframe</a:t>
          </a:r>
          <a:r>
            <a:rPr lang="en-US" sz="1100" kern="1200" dirty="0"/>
            <a:t> using .</a:t>
          </a:r>
          <a:r>
            <a:rPr lang="en-US" sz="1100" kern="1200" dirty="0" err="1"/>
            <a:t>json_normalize</a:t>
          </a:r>
          <a:r>
            <a:rPr lang="en-US" sz="1100" kern="1200" dirty="0"/>
            <a:t>()</a:t>
          </a:r>
        </a:p>
      </dsp:txBody>
      <dsp:txXfrm rot="10800000">
        <a:off x="0" y="569485"/>
        <a:ext cx="5523271" cy="372637"/>
      </dsp:txXfrm>
    </dsp:sp>
    <dsp:sp modelId="{98781C8A-E472-4492-9B58-8244EF84D43A}">
      <dsp:nvSpPr>
        <dsp:cNvPr id="0" name=""/>
        <dsp:cNvSpPr/>
      </dsp:nvSpPr>
      <dsp:spPr>
        <a:xfrm rot="10800000">
          <a:off x="0" y="1587"/>
          <a:ext cx="5523271" cy="573490"/>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dirty="0"/>
            <a:t>Request rocket launch data from SpaceX API</a:t>
          </a:r>
        </a:p>
      </dsp:txBody>
      <dsp:txXfrm rot="10800000">
        <a:off x="0" y="1587"/>
        <a:ext cx="5523271" cy="3726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9E079-6849-467C-AF78-03B164441197}">
      <dsp:nvSpPr>
        <dsp:cNvPr id="0" name=""/>
        <dsp:cNvSpPr/>
      </dsp:nvSpPr>
      <dsp:spPr>
        <a:xfrm>
          <a:off x="0" y="3922021"/>
          <a:ext cx="5523271" cy="429184"/>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Exporting the data to CSV</a:t>
          </a:r>
        </a:p>
      </dsp:txBody>
      <dsp:txXfrm>
        <a:off x="0" y="3922021"/>
        <a:ext cx="5523271" cy="429184"/>
      </dsp:txXfrm>
    </dsp:sp>
    <dsp:sp modelId="{71F740AE-E2CB-4290-8F73-2D1ECD8E9A3C}">
      <dsp:nvSpPr>
        <dsp:cNvPr id="0" name=""/>
        <dsp:cNvSpPr/>
      </dsp:nvSpPr>
      <dsp:spPr>
        <a:xfrm rot="10800000">
          <a:off x="0" y="3268373"/>
          <a:ext cx="5523271" cy="660086"/>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Creating a </a:t>
          </a:r>
          <a:r>
            <a:rPr lang="en-US" sz="1500" kern="1200" dirty="0" err="1"/>
            <a:t>dataframe</a:t>
          </a:r>
          <a:r>
            <a:rPr lang="en-US" sz="1500" kern="1200" dirty="0"/>
            <a:t> from the dictionary</a:t>
          </a:r>
        </a:p>
      </dsp:txBody>
      <dsp:txXfrm rot="10800000">
        <a:off x="0" y="3268373"/>
        <a:ext cx="5523271" cy="428904"/>
      </dsp:txXfrm>
    </dsp:sp>
    <dsp:sp modelId="{7E9899FF-ECAD-493B-A4E9-616C5D13C05A}">
      <dsp:nvSpPr>
        <dsp:cNvPr id="0" name=""/>
        <dsp:cNvSpPr/>
      </dsp:nvSpPr>
      <dsp:spPr>
        <a:xfrm rot="10800000">
          <a:off x="0" y="2614724"/>
          <a:ext cx="5523271" cy="660086"/>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Construct data we have obtained into a dictionary</a:t>
          </a:r>
        </a:p>
      </dsp:txBody>
      <dsp:txXfrm rot="10800000">
        <a:off x="0" y="2614724"/>
        <a:ext cx="5523271" cy="428904"/>
      </dsp:txXfrm>
    </dsp:sp>
    <dsp:sp modelId="{6082F6FB-639E-45AC-A776-B65B3863083C}">
      <dsp:nvSpPr>
        <dsp:cNvPr id="0" name=""/>
        <dsp:cNvSpPr/>
      </dsp:nvSpPr>
      <dsp:spPr>
        <a:xfrm rot="10800000">
          <a:off x="0" y="1961076"/>
          <a:ext cx="5523271" cy="660086"/>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Collect the data by parsing HTML tables</a:t>
          </a:r>
        </a:p>
      </dsp:txBody>
      <dsp:txXfrm rot="10800000">
        <a:off x="0" y="1961076"/>
        <a:ext cx="5523271" cy="428904"/>
      </dsp:txXfrm>
    </dsp:sp>
    <dsp:sp modelId="{B34E5390-88E4-44AE-9CC2-28E6A5287D02}">
      <dsp:nvSpPr>
        <dsp:cNvPr id="0" name=""/>
        <dsp:cNvSpPr/>
      </dsp:nvSpPr>
      <dsp:spPr>
        <a:xfrm rot="10800000">
          <a:off x="0" y="1307428"/>
          <a:ext cx="5523271" cy="660086"/>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Extract all column names from the HTML table header</a:t>
          </a:r>
        </a:p>
      </dsp:txBody>
      <dsp:txXfrm rot="10800000">
        <a:off x="0" y="1307428"/>
        <a:ext cx="5523271" cy="428904"/>
      </dsp:txXfrm>
    </dsp:sp>
    <dsp:sp modelId="{6446CB94-BBEB-40B2-A19C-28649F9CF046}">
      <dsp:nvSpPr>
        <dsp:cNvPr id="0" name=""/>
        <dsp:cNvSpPr/>
      </dsp:nvSpPr>
      <dsp:spPr>
        <a:xfrm rot="10800000">
          <a:off x="0" y="653780"/>
          <a:ext cx="5523271" cy="660086"/>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Create a </a:t>
          </a:r>
          <a:r>
            <a:rPr lang="en-US" sz="1500" kern="1200" dirty="0" err="1"/>
            <a:t>BeautifulSoup</a:t>
          </a:r>
          <a:r>
            <a:rPr lang="en-US" sz="1500" kern="1200" dirty="0"/>
            <a:t> object from the HTML response</a:t>
          </a:r>
        </a:p>
      </dsp:txBody>
      <dsp:txXfrm rot="10800000">
        <a:off x="0" y="653780"/>
        <a:ext cx="5523271" cy="428904"/>
      </dsp:txXfrm>
    </dsp:sp>
    <dsp:sp modelId="{98781C8A-E472-4492-9B58-8244EF84D43A}">
      <dsp:nvSpPr>
        <dsp:cNvPr id="0" name=""/>
        <dsp:cNvSpPr/>
      </dsp:nvSpPr>
      <dsp:spPr>
        <a:xfrm rot="10800000">
          <a:off x="0" y="131"/>
          <a:ext cx="5523271" cy="660086"/>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Request Falcon 9 launch data from Wikipedia</a:t>
          </a:r>
        </a:p>
      </dsp:txBody>
      <dsp:txXfrm rot="10800000">
        <a:off x="0" y="131"/>
        <a:ext cx="5523271" cy="4289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76EC-4CD6-4A67-A611-34CDBC32ADB6}">
      <dsp:nvSpPr>
        <dsp:cNvPr id="0" name=""/>
        <dsp:cNvSpPr/>
      </dsp:nvSpPr>
      <dsp:spPr>
        <a:xfrm>
          <a:off x="0" y="3844668"/>
          <a:ext cx="5523271" cy="504610"/>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Exporting the </a:t>
          </a:r>
          <a:r>
            <a:rPr lang="en-US" sz="1400" kern="1200" dirty="0" err="1"/>
            <a:t>datato</a:t>
          </a:r>
          <a:r>
            <a:rPr lang="en-US" sz="1400" kern="1200" dirty="0"/>
            <a:t> CSV</a:t>
          </a:r>
        </a:p>
      </dsp:txBody>
      <dsp:txXfrm>
        <a:off x="0" y="3844668"/>
        <a:ext cx="5523271" cy="504610"/>
      </dsp:txXfrm>
    </dsp:sp>
    <dsp:sp modelId="{7E9899FF-ECAD-493B-A4E9-616C5D13C05A}">
      <dsp:nvSpPr>
        <dsp:cNvPr id="0" name=""/>
        <dsp:cNvSpPr/>
      </dsp:nvSpPr>
      <dsp:spPr>
        <a:xfrm rot="10800000">
          <a:off x="0" y="3076146"/>
          <a:ext cx="5523271" cy="776091"/>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Create a landing outcome label from Outcome column</a:t>
          </a:r>
        </a:p>
      </dsp:txBody>
      <dsp:txXfrm rot="10800000">
        <a:off x="0" y="3076146"/>
        <a:ext cx="5523271" cy="504281"/>
      </dsp:txXfrm>
    </dsp:sp>
    <dsp:sp modelId="{6082F6FB-639E-45AC-A776-B65B3863083C}">
      <dsp:nvSpPr>
        <dsp:cNvPr id="0" name=""/>
        <dsp:cNvSpPr/>
      </dsp:nvSpPr>
      <dsp:spPr>
        <a:xfrm rot="10800000">
          <a:off x="0" y="2307624"/>
          <a:ext cx="5523271" cy="776091"/>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Calculate the number and occurrence of mission outcome per orbit type</a:t>
          </a:r>
        </a:p>
      </dsp:txBody>
      <dsp:txXfrm rot="10800000">
        <a:off x="0" y="2307624"/>
        <a:ext cx="5523271" cy="504281"/>
      </dsp:txXfrm>
    </dsp:sp>
    <dsp:sp modelId="{B34E5390-88E4-44AE-9CC2-28E6A5287D02}">
      <dsp:nvSpPr>
        <dsp:cNvPr id="0" name=""/>
        <dsp:cNvSpPr/>
      </dsp:nvSpPr>
      <dsp:spPr>
        <a:xfrm rot="10800000">
          <a:off x="0" y="1539102"/>
          <a:ext cx="5523271" cy="776091"/>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Calculate the number and occurrence of each orbit</a:t>
          </a:r>
        </a:p>
      </dsp:txBody>
      <dsp:txXfrm rot="10800000">
        <a:off x="0" y="1539102"/>
        <a:ext cx="5523271" cy="504281"/>
      </dsp:txXfrm>
    </dsp:sp>
    <dsp:sp modelId="{6446CB94-BBEB-40B2-A19C-28649F9CF046}">
      <dsp:nvSpPr>
        <dsp:cNvPr id="0" name=""/>
        <dsp:cNvSpPr/>
      </dsp:nvSpPr>
      <dsp:spPr>
        <a:xfrm rot="10800000">
          <a:off x="0" y="770580"/>
          <a:ext cx="5523271" cy="776091"/>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Calculate the number of launches on each site</a:t>
          </a:r>
        </a:p>
      </dsp:txBody>
      <dsp:txXfrm rot="10800000">
        <a:off x="0" y="770580"/>
        <a:ext cx="5523271" cy="504281"/>
      </dsp:txXfrm>
    </dsp:sp>
    <dsp:sp modelId="{98781C8A-E472-4492-9B58-8244EF84D43A}">
      <dsp:nvSpPr>
        <dsp:cNvPr id="0" name=""/>
        <dsp:cNvSpPr/>
      </dsp:nvSpPr>
      <dsp:spPr>
        <a:xfrm rot="10800000">
          <a:off x="0" y="2058"/>
          <a:ext cx="5523271" cy="776091"/>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Perform exploratory Data Analysis and determine Training Labels</a:t>
          </a:r>
        </a:p>
      </dsp:txBody>
      <dsp:txXfrm rot="10800000">
        <a:off x="0" y="2058"/>
        <a:ext cx="5523271" cy="5042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78676-0FD1-4430-8E0F-BB74DE85E4D8}">
      <dsp:nvSpPr>
        <dsp:cNvPr id="0" name=""/>
        <dsp:cNvSpPr/>
      </dsp:nvSpPr>
      <dsp:spPr>
        <a:xfrm>
          <a:off x="2278517" y="0"/>
          <a:ext cx="6825340" cy="4265838"/>
        </a:xfrm>
        <a:prstGeom prst="swooshArrow">
          <a:avLst>
            <a:gd name="adj1" fmla="val 25000"/>
            <a:gd name="adj2" fmla="val 25000"/>
          </a:avLst>
        </a:prstGeom>
        <a:solidFill>
          <a:schemeClr val="accent1">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71F8ED9D-D3D8-4D74-A87C-238DBEA589A1}">
      <dsp:nvSpPr>
        <dsp:cNvPr id="0" name=""/>
        <dsp:cNvSpPr/>
      </dsp:nvSpPr>
      <dsp:spPr>
        <a:xfrm>
          <a:off x="2950813" y="3172077"/>
          <a:ext cx="156982" cy="156982"/>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EA4744E-11C5-4CA8-BC9D-3832FFE4674F}">
      <dsp:nvSpPr>
        <dsp:cNvPr id="0" name=""/>
        <dsp:cNvSpPr/>
      </dsp:nvSpPr>
      <dsp:spPr>
        <a:xfrm>
          <a:off x="3029304" y="3250568"/>
          <a:ext cx="894119" cy="101526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83182"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Create a NumPy array from the column “Class” in data</a:t>
          </a:r>
        </a:p>
      </dsp:txBody>
      <dsp:txXfrm>
        <a:off x="3029304" y="3250568"/>
        <a:ext cx="894119" cy="1015269"/>
      </dsp:txXfrm>
    </dsp:sp>
    <dsp:sp modelId="{20341498-CC8D-43AC-B447-B7F9A4BED95A}">
      <dsp:nvSpPr>
        <dsp:cNvPr id="0" name=""/>
        <dsp:cNvSpPr/>
      </dsp:nvSpPr>
      <dsp:spPr>
        <a:xfrm>
          <a:off x="3800568" y="2355595"/>
          <a:ext cx="245712" cy="245712"/>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98F617E-6061-40FD-BEA1-DA10A42798CD}">
      <dsp:nvSpPr>
        <dsp:cNvPr id="0" name=""/>
        <dsp:cNvSpPr/>
      </dsp:nvSpPr>
      <dsp:spPr>
        <a:xfrm>
          <a:off x="3923424" y="2478451"/>
          <a:ext cx="1133006" cy="1787386"/>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30198"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Standardize the data with </a:t>
          </a:r>
          <a:r>
            <a:rPr lang="en-US" sz="1200" kern="1200" dirty="0" err="1"/>
            <a:t>StandardScaler</a:t>
          </a:r>
          <a:r>
            <a:rPr lang="en-US" sz="1200" kern="1200" dirty="0"/>
            <a:t>, then fitting and transforming it</a:t>
          </a:r>
        </a:p>
      </dsp:txBody>
      <dsp:txXfrm>
        <a:off x="3923424" y="2478451"/>
        <a:ext cx="1133006" cy="1787386"/>
      </dsp:txXfrm>
    </dsp:sp>
    <dsp:sp modelId="{C8A815C3-0790-4DD0-A0A1-6D12CFCD2D43}">
      <dsp:nvSpPr>
        <dsp:cNvPr id="0" name=""/>
        <dsp:cNvSpPr/>
      </dsp:nvSpPr>
      <dsp:spPr>
        <a:xfrm>
          <a:off x="4892622" y="1704628"/>
          <a:ext cx="327616" cy="327616"/>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FE08955-1118-4BB4-849E-9BB5DE02455F}">
      <dsp:nvSpPr>
        <dsp:cNvPr id="0" name=""/>
        <dsp:cNvSpPr/>
      </dsp:nvSpPr>
      <dsp:spPr>
        <a:xfrm>
          <a:off x="5056430" y="1868437"/>
          <a:ext cx="1317290" cy="239740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73597"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Split the data into training and testing sets with </a:t>
          </a:r>
          <a:r>
            <a:rPr lang="en-US" sz="1200" kern="1200" dirty="0" err="1"/>
            <a:t>train_test_split</a:t>
          </a:r>
          <a:r>
            <a:rPr lang="en-US" sz="1200" kern="1200" dirty="0"/>
            <a:t> function</a:t>
          </a:r>
        </a:p>
      </dsp:txBody>
      <dsp:txXfrm>
        <a:off x="5056430" y="1868437"/>
        <a:ext cx="1317290" cy="2397400"/>
      </dsp:txXfrm>
    </dsp:sp>
    <dsp:sp modelId="{48B546CF-E503-4056-BAFC-F033B7461754}">
      <dsp:nvSpPr>
        <dsp:cNvPr id="0" name=""/>
        <dsp:cNvSpPr/>
      </dsp:nvSpPr>
      <dsp:spPr>
        <a:xfrm>
          <a:off x="6162136" y="1196140"/>
          <a:ext cx="423171" cy="423171"/>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57786DC-0F19-4A64-AEE9-9CB0F18E64C6}">
      <dsp:nvSpPr>
        <dsp:cNvPr id="0" name=""/>
        <dsp:cNvSpPr/>
      </dsp:nvSpPr>
      <dsp:spPr>
        <a:xfrm>
          <a:off x="6373721" y="1407726"/>
          <a:ext cx="1365068" cy="285811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2423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Creating a </a:t>
          </a:r>
          <a:r>
            <a:rPr lang="en-US" sz="1200" kern="1200" dirty="0" err="1"/>
            <a:t>GridSearchCV</a:t>
          </a:r>
          <a:r>
            <a:rPr lang="en-US" sz="1200" kern="1200" dirty="0"/>
            <a:t> object with cv = 10 to find the best parameters</a:t>
          </a:r>
        </a:p>
      </dsp:txBody>
      <dsp:txXfrm>
        <a:off x="6373721" y="1407726"/>
        <a:ext cx="1365068" cy="2858111"/>
      </dsp:txXfrm>
    </dsp:sp>
    <dsp:sp modelId="{4B2C2412-00A1-40E4-A88C-4DCB505873F4}">
      <dsp:nvSpPr>
        <dsp:cNvPr id="0" name=""/>
        <dsp:cNvSpPr/>
      </dsp:nvSpPr>
      <dsp:spPr>
        <a:xfrm>
          <a:off x="7469188" y="856580"/>
          <a:ext cx="539201" cy="539201"/>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275C4348-6E53-4B69-B5AD-361A8BB526DC}">
      <dsp:nvSpPr>
        <dsp:cNvPr id="0" name=""/>
        <dsp:cNvSpPr/>
      </dsp:nvSpPr>
      <dsp:spPr>
        <a:xfrm>
          <a:off x="7738789" y="1126181"/>
          <a:ext cx="1365068" cy="3139656"/>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85712"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Calculate the accuracy on the test data using the method .score() for all models</a:t>
          </a:r>
        </a:p>
      </dsp:txBody>
      <dsp:txXfrm>
        <a:off x="7738789" y="1126181"/>
        <a:ext cx="1365068" cy="31396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nbviewer.org/github/CaptBugster/IBM_Data_Science_Dec_2022/blob/master/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nbviewer.org/github/CaptBugster/IBM_Data_Science_Dec_2022/blob/master/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nbviewer.org/github/CaptBugster/IBM_Data_Science_Dec_2022/blob/master/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nbviewer.org/github/CaptBugster/IBM_Data_Science_Dec_2022/blob/master/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aptBugster/IBM_Data_Science_Dec_2022/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nbviewer.org/github/CaptBugster/IBM_Data_Science_Dec_2022/blob/master/Machine%20Learning%20Prediction.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nbviewer.org/github/CaptBugster/IBM_Data_Science_Dec_2022/blob/master/Data%20Collection%20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nbviewer.org/github/CaptBugster/IBM_Data_Science_Dec_2022/blob/master/Data%20Collection%20with%20Web%20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Tom Brown</a:t>
            </a:r>
          </a:p>
          <a:p>
            <a:r>
              <a:rPr lang="en-US" dirty="0">
                <a:solidFill>
                  <a:schemeClr val="bg2"/>
                </a:solidFill>
                <a:latin typeface="Abadi" panose="020B0604020104020204" pitchFamily="34" charset="0"/>
                <a:ea typeface="SF Pro" pitchFamily="2" charset="0"/>
                <a:cs typeface="SF Pro" pitchFamily="2" charset="0"/>
              </a:rPr>
              <a:t>December 2,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455174"/>
            <a:ext cx="4981860" cy="4721789"/>
          </a:xfrm>
          <a:prstGeom prst="rect">
            <a:avLst/>
          </a:prstGeom>
        </p:spPr>
        <p:txBody>
          <a:bodyPr/>
          <a:lstStyle/>
          <a:p>
            <a:r>
              <a:rPr lang="en-US" sz="2000" dirty="0">
                <a:solidFill>
                  <a:schemeClr val="accent3">
                    <a:lumMod val="25000"/>
                  </a:schemeClr>
                </a:solidFill>
                <a:latin typeface="Abadi" panose="020B0604020104020204" pitchFamily="34" charset="0"/>
              </a:rPr>
              <a:t>There were several different cases where the booster did not land successfully. True RTLS means the mission outcome was successfully landed to a ground pad False RTLS means the mission outcome was unsuccessfully for the ground pad. True ASDS means the mission outcome was successfully landed on a drone ship False ASDS means the mission outcome was unsuccessfully landed on a drone ship. These conditions were coded to Training labels with “1” meaning successful landing, “0” meaning it was unsuccessful.  This allows the values to be analyzed by the model.</a:t>
            </a:r>
          </a:p>
          <a:p>
            <a:r>
              <a:rPr lang="en-US" sz="2200" dirty="0">
                <a:solidFill>
                  <a:schemeClr val="accent3">
                    <a:lumMod val="25000"/>
                  </a:schemeClr>
                </a:solidFill>
                <a:latin typeface="Abadi" panose="020B0604020104020204" pitchFamily="34" charset="0"/>
                <a:hlinkClick r:id="rId3"/>
              </a:rPr>
              <a:t>GitHub </a:t>
            </a:r>
            <a:r>
              <a:rPr lang="en-US" sz="2200" dirty="0" err="1">
                <a:solidFill>
                  <a:schemeClr val="accent3">
                    <a:lumMod val="25000"/>
                  </a:schemeClr>
                </a:solidFill>
                <a:latin typeface="Abadi" panose="020B0604020104020204" pitchFamily="34" charset="0"/>
                <a:hlinkClick r:id="rId3"/>
              </a:rPr>
              <a:t>jupyter</a:t>
            </a:r>
            <a:r>
              <a:rPr lang="en-US" sz="2200" dirty="0">
                <a:solidFill>
                  <a:schemeClr val="accent3">
                    <a:lumMod val="25000"/>
                  </a:schemeClr>
                </a:solidFill>
                <a:latin typeface="Abadi" panose="020B0604020104020204" pitchFamily="34" charset="0"/>
                <a:hlinkClick r:id="rId3"/>
              </a:rPr>
              <a:t> Notebook</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3" name="Content Placeholder 3">
            <a:extLst>
              <a:ext uri="{FF2B5EF4-FFF2-40B4-BE49-F238E27FC236}">
                <a16:creationId xmlns:a16="http://schemas.microsoft.com/office/drawing/2014/main" id="{4F789E8F-9639-B14A-E75B-4DB29B200B50}"/>
              </a:ext>
            </a:extLst>
          </p:cNvPr>
          <p:cNvGraphicFramePr>
            <a:graphicFrameLocks/>
          </p:cNvGraphicFramePr>
          <p:nvPr>
            <p:extLst>
              <p:ext uri="{D42A27DB-BD31-4B8C-83A1-F6EECF244321}">
                <p14:modId xmlns:p14="http://schemas.microsoft.com/office/powerpoint/2010/main" val="1575726951"/>
              </p:ext>
            </p:extLst>
          </p:nvPr>
        </p:nvGraphicFramePr>
        <p:xfrm>
          <a:off x="5762340" y="1380967"/>
          <a:ext cx="552327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27215"/>
            <a:ext cx="9745589" cy="174974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a:t>
            </a:r>
            <a:r>
              <a:rPr lang="en-US" sz="2200" dirty="0" err="1">
                <a:solidFill>
                  <a:schemeClr val="accent3">
                    <a:lumMod val="25000"/>
                  </a:schemeClr>
                </a:solidFill>
                <a:latin typeface="Abadi" panose="020B0604020104020204" pitchFamily="34" charset="0"/>
                <a:hlinkClick r:id="rId3"/>
              </a:rPr>
              <a:t>Jupyter</a:t>
            </a:r>
            <a:r>
              <a:rPr lang="en-US" sz="2200" dirty="0">
                <a:solidFill>
                  <a:schemeClr val="accent3">
                    <a:lumMod val="25000"/>
                  </a:schemeClr>
                </a:solidFill>
                <a:latin typeface="Abadi" panose="020B0604020104020204" pitchFamily="34" charset="0"/>
                <a:hlinkClick r:id="rId3"/>
              </a:rPr>
              <a:t> Notebook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6" name="Table 6">
            <a:extLst>
              <a:ext uri="{FF2B5EF4-FFF2-40B4-BE49-F238E27FC236}">
                <a16:creationId xmlns:a16="http://schemas.microsoft.com/office/drawing/2014/main" id="{82A731D4-C055-72E2-8D2A-3604BE953C02}"/>
              </a:ext>
            </a:extLst>
          </p:cNvPr>
          <p:cNvGraphicFramePr>
            <a:graphicFrameLocks noGrp="1"/>
          </p:cNvGraphicFramePr>
          <p:nvPr>
            <p:extLst>
              <p:ext uri="{D42A27DB-BD31-4B8C-83A1-F6EECF244321}">
                <p14:modId xmlns:p14="http://schemas.microsoft.com/office/powerpoint/2010/main" val="93417031"/>
              </p:ext>
            </p:extLst>
          </p:nvPr>
        </p:nvGraphicFramePr>
        <p:xfrm>
          <a:off x="1806495" y="1375697"/>
          <a:ext cx="8128000" cy="2763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337879538"/>
                    </a:ext>
                  </a:extLst>
                </a:gridCol>
                <a:gridCol w="4064000">
                  <a:extLst>
                    <a:ext uri="{9D8B030D-6E8A-4147-A177-3AD203B41FA5}">
                      <a16:colId xmlns:a16="http://schemas.microsoft.com/office/drawing/2014/main" val="1063636129"/>
                    </a:ext>
                  </a:extLst>
                </a:gridCol>
              </a:tblGrid>
              <a:tr h="370840">
                <a:tc gridSpan="2">
                  <a:txBody>
                    <a:bodyPr/>
                    <a:lstStyle/>
                    <a:p>
                      <a:r>
                        <a:rPr lang="en-US" dirty="0"/>
                        <a:t>Generated Charts</a:t>
                      </a:r>
                    </a:p>
                  </a:txBody>
                  <a:tcPr/>
                </a:tc>
                <a:tc hMerge="1">
                  <a:txBody>
                    <a:bodyPr/>
                    <a:lstStyle/>
                    <a:p>
                      <a:endParaRPr lang="en-US" dirty="0"/>
                    </a:p>
                  </a:txBody>
                  <a:tcPr/>
                </a:tc>
                <a:extLst>
                  <a:ext uri="{0D108BD9-81ED-4DB2-BD59-A6C34878D82A}">
                    <a16:rowId xmlns:a16="http://schemas.microsoft.com/office/drawing/2014/main" val="31557158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accent3">
                              <a:lumMod val="25000"/>
                            </a:schemeClr>
                          </a:solidFill>
                          <a:latin typeface="Abadi"/>
                        </a:rPr>
                        <a:t>Flight Number vs. Payload Mass</a:t>
                      </a:r>
                      <a:endParaRPr lang="en-US" dirty="0"/>
                    </a:p>
                  </a:txBody>
                  <a:tcPr/>
                </a:tc>
                <a:tc>
                  <a:txBody>
                    <a:bodyPr/>
                    <a:lstStyle/>
                    <a:p>
                      <a:r>
                        <a:rPr lang="en-US" sz="1800" dirty="0">
                          <a:solidFill>
                            <a:schemeClr val="accent3">
                              <a:lumMod val="25000"/>
                            </a:schemeClr>
                          </a:solidFill>
                          <a:latin typeface="Abadi"/>
                        </a:rPr>
                        <a:t>Flight Number vs. Launch Site</a:t>
                      </a:r>
                      <a:endParaRPr lang="en-US" dirty="0"/>
                    </a:p>
                  </a:txBody>
                  <a:tcPr/>
                </a:tc>
                <a:extLst>
                  <a:ext uri="{0D108BD9-81ED-4DB2-BD59-A6C34878D82A}">
                    <a16:rowId xmlns:a16="http://schemas.microsoft.com/office/drawing/2014/main" val="64594736"/>
                  </a:ext>
                </a:extLst>
              </a:tr>
              <a:tr h="370840">
                <a:tc>
                  <a:txBody>
                    <a:bodyPr/>
                    <a:lstStyle/>
                    <a:p>
                      <a:r>
                        <a:rPr lang="en-US" sz="1800" dirty="0">
                          <a:solidFill>
                            <a:schemeClr val="accent3">
                              <a:lumMod val="25000"/>
                            </a:schemeClr>
                          </a:solidFill>
                          <a:latin typeface="Abadi"/>
                        </a:rPr>
                        <a:t>Payload Mass vs. Launch Site</a:t>
                      </a:r>
                      <a:endParaRPr lang="en-US" dirty="0"/>
                    </a:p>
                  </a:txBody>
                  <a:tcPr/>
                </a:tc>
                <a:tc>
                  <a:txBody>
                    <a:bodyPr/>
                    <a:lstStyle/>
                    <a:p>
                      <a:r>
                        <a:rPr lang="en-US" sz="1800" dirty="0">
                          <a:solidFill>
                            <a:schemeClr val="accent3">
                              <a:lumMod val="25000"/>
                            </a:schemeClr>
                          </a:solidFill>
                          <a:latin typeface="Abadi"/>
                        </a:rPr>
                        <a:t>Orbit Type vs. Success Rate</a:t>
                      </a:r>
                      <a:endParaRPr lang="en-US" dirty="0"/>
                    </a:p>
                  </a:txBody>
                  <a:tcPr/>
                </a:tc>
                <a:extLst>
                  <a:ext uri="{0D108BD9-81ED-4DB2-BD59-A6C34878D82A}">
                    <a16:rowId xmlns:a16="http://schemas.microsoft.com/office/drawing/2014/main" val="4053167866"/>
                  </a:ext>
                </a:extLst>
              </a:tr>
              <a:tr h="370840">
                <a:tc>
                  <a:txBody>
                    <a:bodyPr/>
                    <a:lstStyle/>
                    <a:p>
                      <a:r>
                        <a:rPr lang="en-US" sz="1800" dirty="0">
                          <a:solidFill>
                            <a:schemeClr val="accent3">
                              <a:lumMod val="25000"/>
                            </a:schemeClr>
                          </a:solidFill>
                          <a:latin typeface="Abadi"/>
                        </a:rPr>
                        <a:t>Flight Number vs. Orbit Type</a:t>
                      </a:r>
                      <a:endParaRPr lang="en-US" dirty="0"/>
                    </a:p>
                  </a:txBody>
                  <a:tcPr/>
                </a:tc>
                <a:tc>
                  <a:txBody>
                    <a:bodyPr/>
                    <a:lstStyle/>
                    <a:p>
                      <a:r>
                        <a:rPr lang="en-US" sz="1800" dirty="0">
                          <a:solidFill>
                            <a:schemeClr val="accent3">
                              <a:lumMod val="25000"/>
                            </a:schemeClr>
                          </a:solidFill>
                          <a:latin typeface="Abadi"/>
                        </a:rPr>
                        <a:t>Payload Mass vs Orbit Type</a:t>
                      </a:r>
                      <a:endParaRPr lang="en-US" dirty="0"/>
                    </a:p>
                  </a:txBody>
                  <a:tcPr/>
                </a:tc>
                <a:extLst>
                  <a:ext uri="{0D108BD9-81ED-4DB2-BD59-A6C34878D82A}">
                    <a16:rowId xmlns:a16="http://schemas.microsoft.com/office/drawing/2014/main" val="2772011630"/>
                  </a:ext>
                </a:extLst>
              </a:tr>
              <a:tr h="370840">
                <a:tc>
                  <a:txBody>
                    <a:bodyPr/>
                    <a:lstStyle/>
                    <a:p>
                      <a:r>
                        <a:rPr lang="en-US" sz="1800" dirty="0">
                          <a:solidFill>
                            <a:schemeClr val="accent3">
                              <a:lumMod val="25000"/>
                            </a:schemeClr>
                          </a:solidFill>
                          <a:latin typeface="Abadi" panose="020B0604020104020204" pitchFamily="34" charset="0"/>
                        </a:rPr>
                        <a:t>Success Rate Yearly Trend</a:t>
                      </a:r>
                      <a:endParaRPr lang="en-US" dirty="0">
                        <a:latin typeface="Abadi" panose="020B0604020104020204" pitchFamily="34" charset="0"/>
                      </a:endParaRPr>
                    </a:p>
                  </a:txBody>
                  <a:tcPr/>
                </a:tc>
                <a:tc>
                  <a:txBody>
                    <a:bodyPr/>
                    <a:lstStyle/>
                    <a:p>
                      <a:r>
                        <a:rPr lang="en-US" dirty="0">
                          <a:latin typeface="Abadi" panose="020B0604020104020204" pitchFamily="34" charset="0"/>
                        </a:rPr>
                        <a:t>Various scatter plots showing relationship between variables.</a:t>
                      </a:r>
                    </a:p>
                  </a:txBody>
                  <a:tcPr/>
                </a:tc>
                <a:extLst>
                  <a:ext uri="{0D108BD9-81ED-4DB2-BD59-A6C34878D82A}">
                    <a16:rowId xmlns:a16="http://schemas.microsoft.com/office/drawing/2014/main" val="377469028"/>
                  </a:ext>
                </a:extLst>
              </a:tr>
              <a:tr h="370840">
                <a:tc>
                  <a:txBody>
                    <a:bodyPr/>
                    <a:lstStyle/>
                    <a:p>
                      <a:r>
                        <a:rPr lang="en-US" dirty="0">
                          <a:latin typeface="Abadi" panose="020B0604020104020204" pitchFamily="34" charset="0"/>
                        </a:rPr>
                        <a:t>Bar chart showing comparison between categories</a:t>
                      </a:r>
                    </a:p>
                  </a:txBody>
                  <a:tcPr/>
                </a:tc>
                <a:tc>
                  <a:txBody>
                    <a:bodyPr/>
                    <a:lstStyle/>
                    <a:p>
                      <a:r>
                        <a:rPr lang="en-US" dirty="0">
                          <a:latin typeface="Abadi" panose="020B0604020104020204" pitchFamily="34" charset="0"/>
                        </a:rPr>
                        <a:t>Line chart showing trends over time.</a:t>
                      </a:r>
                    </a:p>
                  </a:txBody>
                  <a:tcPr/>
                </a:tc>
                <a:extLst>
                  <a:ext uri="{0D108BD9-81ED-4DB2-BD59-A6C34878D82A}">
                    <a16:rowId xmlns:a16="http://schemas.microsoft.com/office/drawing/2014/main" val="1740724420"/>
                  </a:ext>
                </a:extLst>
              </a:tr>
            </a:tbl>
          </a:graphicData>
        </a:graphic>
      </p:graphicFrame>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40308"/>
            <a:ext cx="5149009" cy="4198376"/>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Displaying the names of the unique launch sites in the space mission</a:t>
            </a:r>
          </a:p>
          <a:p>
            <a:pPr>
              <a:lnSpc>
                <a:spcPct val="100000"/>
              </a:lnSpc>
              <a:spcBef>
                <a:spcPts val="1400"/>
              </a:spcBef>
            </a:pPr>
            <a:r>
              <a:rPr lang="en-US" sz="1600" dirty="0">
                <a:solidFill>
                  <a:schemeClr val="accent3">
                    <a:lumMod val="25000"/>
                  </a:schemeClr>
                </a:solidFill>
                <a:latin typeface="Abadi"/>
              </a:rPr>
              <a:t>Displaying 5 records where launch sites begin with the string ‘CCA'</a:t>
            </a:r>
          </a:p>
          <a:p>
            <a:pPr>
              <a:lnSpc>
                <a:spcPct val="100000"/>
              </a:lnSpc>
              <a:spcBef>
                <a:spcPts val="1400"/>
              </a:spcBef>
            </a:pPr>
            <a:r>
              <a:rPr lang="en-US" sz="1600" dirty="0">
                <a:solidFill>
                  <a:schemeClr val="accent3">
                    <a:lumMod val="25000"/>
                  </a:schemeClr>
                </a:solidFill>
                <a:latin typeface="Abadi"/>
              </a:rPr>
              <a:t>Displaying the total payload mass carried by boosters launched by NASA (CRS)</a:t>
            </a:r>
          </a:p>
          <a:p>
            <a:pPr>
              <a:lnSpc>
                <a:spcPct val="100000"/>
              </a:lnSpc>
              <a:spcBef>
                <a:spcPts val="1400"/>
              </a:spcBef>
            </a:pPr>
            <a:r>
              <a:rPr lang="en-US" sz="1600" dirty="0">
                <a:solidFill>
                  <a:schemeClr val="accent3">
                    <a:lumMod val="25000"/>
                  </a:schemeClr>
                </a:solidFill>
                <a:latin typeface="Abadi"/>
              </a:rPr>
              <a:t>Displaying average payload mass carried by booster version F9 v1.1</a:t>
            </a:r>
          </a:p>
          <a:p>
            <a:pPr>
              <a:lnSpc>
                <a:spcPct val="100000"/>
              </a:lnSpc>
              <a:spcBef>
                <a:spcPts val="1400"/>
              </a:spcBef>
            </a:pPr>
            <a:r>
              <a:rPr lang="en-US" sz="1600" dirty="0">
                <a:solidFill>
                  <a:schemeClr val="accent3">
                    <a:lumMod val="25000"/>
                  </a:schemeClr>
                </a:solidFill>
                <a:latin typeface="Abadi"/>
              </a:rPr>
              <a:t>Listing the date when the first successful landing outcome in ground pad was achieved</a:t>
            </a:r>
          </a:p>
          <a:p>
            <a:pPr>
              <a:lnSpc>
                <a:spcPct val="100000"/>
              </a:lnSpc>
              <a:spcBef>
                <a:spcPts val="1400"/>
              </a:spcBef>
            </a:pPr>
            <a:r>
              <a:rPr lang="en-US" sz="1600" dirty="0">
                <a:solidFill>
                  <a:schemeClr val="accent3">
                    <a:lumMod val="25000"/>
                  </a:schemeClr>
                </a:solidFill>
                <a:latin typeface="Abadi"/>
              </a:rPr>
              <a:t>Listing the names of the boosters which have success in drone ship and have payload mass greater than 4000 but less than 6000</a:t>
            </a:r>
          </a:p>
          <a:p>
            <a:pPr>
              <a:lnSpc>
                <a:spcPct val="100000"/>
              </a:lnSpc>
              <a:spcBef>
                <a:spcPts val="1400"/>
              </a:spcBef>
            </a:pPr>
            <a:endParaRPr lang="en-US" sz="18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AE5A8A66-34C7-3138-37B1-0A84B800AA6B}"/>
              </a:ext>
            </a:extLst>
          </p:cNvPr>
          <p:cNvSpPr txBox="1">
            <a:spLocks/>
          </p:cNvSpPr>
          <p:nvPr/>
        </p:nvSpPr>
        <p:spPr>
          <a:xfrm>
            <a:off x="6027811" y="1740307"/>
            <a:ext cx="5149009" cy="323481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a:rPr>
              <a:t>Listing the total number of successful and failure mission outcomes</a:t>
            </a:r>
          </a:p>
          <a:p>
            <a:pPr>
              <a:lnSpc>
                <a:spcPct val="100000"/>
              </a:lnSpc>
              <a:spcBef>
                <a:spcPts val="1400"/>
              </a:spcBef>
            </a:pPr>
            <a:r>
              <a:rPr lang="en-US" sz="1600" dirty="0">
                <a:solidFill>
                  <a:schemeClr val="accent3">
                    <a:lumMod val="25000"/>
                  </a:schemeClr>
                </a:solidFill>
                <a:latin typeface="Abadi"/>
              </a:rPr>
              <a:t>Listing the names of the booster versions which have carried the maximum payload mass</a:t>
            </a:r>
          </a:p>
          <a:p>
            <a:pPr>
              <a:lnSpc>
                <a:spcPct val="100000"/>
              </a:lnSpc>
              <a:spcBef>
                <a:spcPts val="1400"/>
              </a:spcBef>
            </a:pPr>
            <a:r>
              <a:rPr lang="en-US" sz="1600" dirty="0">
                <a:solidFill>
                  <a:schemeClr val="accent3">
                    <a:lumMod val="25000"/>
                  </a:schemeClr>
                </a:solidFill>
                <a:latin typeface="Abadi"/>
              </a:rPr>
              <a:t>Listing the failed landing outcomes in drone ship, their booster versions and launch site names for the months in year 2015</a:t>
            </a:r>
          </a:p>
          <a:p>
            <a:pPr>
              <a:lnSpc>
                <a:spcPct val="100000"/>
              </a:lnSpc>
              <a:spcBef>
                <a:spcPts val="1400"/>
              </a:spcBef>
            </a:pPr>
            <a:r>
              <a:rPr lang="en-US" sz="1600" dirty="0">
                <a:solidFill>
                  <a:schemeClr val="accent3">
                    <a:lumMod val="25000"/>
                  </a:schemeClr>
                </a:solidFill>
                <a:latin typeface="Abadi"/>
              </a:rPr>
              <a:t>Ranking the count of landing outcomes between the date 2010-06-04 and 2017-03-20 in descending order</a:t>
            </a:r>
          </a:p>
          <a:p>
            <a:pPr>
              <a:lnSpc>
                <a:spcPct val="100000"/>
              </a:lnSpc>
              <a:spcBef>
                <a:spcPts val="1400"/>
              </a:spcBef>
            </a:pPr>
            <a:r>
              <a:rPr lang="en-US" sz="1600" dirty="0">
                <a:solidFill>
                  <a:schemeClr val="accent3">
                    <a:lumMod val="25000"/>
                  </a:schemeClr>
                </a:solidFill>
                <a:latin typeface="Abadi"/>
                <a:hlinkClick r:id="rId3"/>
              </a:rPr>
              <a:t>GitHub </a:t>
            </a:r>
            <a:r>
              <a:rPr lang="en-US" sz="1600" dirty="0" err="1">
                <a:solidFill>
                  <a:schemeClr val="accent3">
                    <a:lumMod val="25000"/>
                  </a:schemeClr>
                </a:solidFill>
                <a:latin typeface="Abadi"/>
                <a:hlinkClick r:id="rId3"/>
              </a:rPr>
              <a:t>Jupyter</a:t>
            </a:r>
            <a:r>
              <a:rPr lang="en-US" sz="1600" dirty="0">
                <a:solidFill>
                  <a:schemeClr val="accent3">
                    <a:lumMod val="25000"/>
                  </a:schemeClr>
                </a:solidFill>
                <a:latin typeface="Abadi"/>
                <a:hlinkClick r:id="rId3"/>
              </a:rPr>
              <a:t> Notebook</a:t>
            </a:r>
            <a:endParaRPr lang="en-US" dirty="0"/>
          </a:p>
          <a:p>
            <a:endParaRPr lang="en-US" dirty="0"/>
          </a:p>
          <a:p>
            <a:endParaRPr lang="en-US" dirty="0"/>
          </a:p>
        </p:txBody>
      </p:sp>
      <p:sp>
        <p:nvSpPr>
          <p:cNvPr id="6" name="TextBox 5">
            <a:extLst>
              <a:ext uri="{FF2B5EF4-FFF2-40B4-BE49-F238E27FC236}">
                <a16:creationId xmlns:a16="http://schemas.microsoft.com/office/drawing/2014/main" id="{C41EB121-3949-3875-07D5-5268E6386691}"/>
              </a:ext>
            </a:extLst>
          </p:cNvPr>
          <p:cNvSpPr txBox="1"/>
          <p:nvPr/>
        </p:nvSpPr>
        <p:spPr>
          <a:xfrm>
            <a:off x="770012" y="1358999"/>
            <a:ext cx="6955980" cy="400110"/>
          </a:xfrm>
          <a:prstGeom prst="rect">
            <a:avLst/>
          </a:prstGeom>
          <a:noFill/>
        </p:spPr>
        <p:txBody>
          <a:bodyPr wrap="square" rtlCol="0">
            <a:spAutoFit/>
          </a:bodyPr>
          <a:lstStyle/>
          <a:p>
            <a:r>
              <a:rPr lang="en-US" sz="2000" b="1" dirty="0"/>
              <a:t>Generated SQL Queries to produce the following information:</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789470"/>
            <a:ext cx="10515600" cy="4129549"/>
          </a:xfrm>
          <a:prstGeom prst="rect">
            <a:avLst/>
          </a:prstGeom>
        </p:spPr>
        <p:txBody>
          <a:bodyPr>
            <a:normAutofit fontScale="25000" lnSpcReduction="20000"/>
          </a:bodyPr>
          <a:lstStyle/>
          <a:p>
            <a:pPr>
              <a:lnSpc>
                <a:spcPct val="100000"/>
              </a:lnSpc>
              <a:spcBef>
                <a:spcPts val="1400"/>
              </a:spcBef>
            </a:pPr>
            <a:r>
              <a:rPr lang="en-US" sz="8000" dirty="0">
                <a:solidFill>
                  <a:schemeClr val="accent3">
                    <a:lumMod val="25000"/>
                  </a:schemeClr>
                </a:solidFill>
                <a:latin typeface="Abadi" panose="020B0604020104020204" pitchFamily="34" charset="0"/>
              </a:rPr>
              <a:t>Markers of all Launch Sites</a:t>
            </a:r>
          </a:p>
          <a:p>
            <a:pPr>
              <a:lnSpc>
                <a:spcPct val="100000"/>
              </a:lnSpc>
              <a:spcBef>
                <a:spcPts val="1400"/>
              </a:spcBef>
            </a:pPr>
            <a:r>
              <a:rPr lang="en-US" sz="8000" dirty="0">
                <a:solidFill>
                  <a:schemeClr val="accent3">
                    <a:lumMod val="25000"/>
                  </a:schemeClr>
                </a:solidFill>
                <a:latin typeface="Abadi" panose="020B0604020104020204" pitchFamily="34" charset="0"/>
              </a:rPr>
              <a:t>Marker with Circle, Popup Label and Text Label of NASA Johnson Space Center using its latitude and longitude coordinates as a start location.</a:t>
            </a:r>
          </a:p>
          <a:p>
            <a:pPr>
              <a:lnSpc>
                <a:spcPct val="100000"/>
              </a:lnSpc>
              <a:spcBef>
                <a:spcPts val="1400"/>
              </a:spcBef>
            </a:pPr>
            <a:r>
              <a:rPr lang="en-US" sz="8000" dirty="0">
                <a:solidFill>
                  <a:schemeClr val="accent3">
                    <a:lumMod val="25000"/>
                  </a:schemeClr>
                </a:solidFill>
                <a:latin typeface="Abadi" panose="020B0604020104020204" pitchFamily="34" charset="0"/>
              </a:rPr>
              <a:t>Markers with Circle, Popup Label and Text Label of all Launch Sites using their latitude and longitude coordinates to show their geographical locations and proximity to Equator and coasts.</a:t>
            </a:r>
          </a:p>
          <a:p>
            <a:pPr>
              <a:lnSpc>
                <a:spcPct val="100000"/>
              </a:lnSpc>
              <a:spcBef>
                <a:spcPts val="1400"/>
              </a:spcBef>
            </a:pPr>
            <a:r>
              <a:rPr lang="en-US" sz="8000" dirty="0">
                <a:solidFill>
                  <a:schemeClr val="accent3">
                    <a:lumMod val="25000"/>
                  </a:schemeClr>
                </a:solidFill>
                <a:latin typeface="Abadi" panose="020B0604020104020204" pitchFamily="34" charset="0"/>
              </a:rPr>
              <a:t>Colored Markers of the launch outcomes for each Launch Site</a:t>
            </a:r>
          </a:p>
          <a:p>
            <a:pPr>
              <a:lnSpc>
                <a:spcPct val="100000"/>
              </a:lnSpc>
              <a:spcBef>
                <a:spcPts val="1400"/>
              </a:spcBef>
            </a:pPr>
            <a:r>
              <a:rPr lang="en-US" sz="8000" dirty="0">
                <a:solidFill>
                  <a:schemeClr val="accent3">
                    <a:lumMod val="25000"/>
                  </a:schemeClr>
                </a:solidFill>
                <a:latin typeface="Abadi" panose="020B0604020104020204" pitchFamily="34" charset="0"/>
              </a:rPr>
              <a:t>colored Markers of success (Green) and failed (Red) launches using Marker Cluster to identify which launch sites have relatively high success rates.</a:t>
            </a:r>
          </a:p>
          <a:p>
            <a:pPr>
              <a:lnSpc>
                <a:spcPct val="100000"/>
              </a:lnSpc>
              <a:spcBef>
                <a:spcPts val="1400"/>
              </a:spcBef>
            </a:pPr>
            <a:r>
              <a:rPr lang="en-US" sz="8000" dirty="0">
                <a:solidFill>
                  <a:schemeClr val="accent3">
                    <a:lumMod val="25000"/>
                  </a:schemeClr>
                </a:solidFill>
                <a:latin typeface="Abadi" panose="020B0604020104020204" pitchFamily="34" charset="0"/>
              </a:rPr>
              <a:t>Distances between a Launch Site to significant Landmarks</a:t>
            </a:r>
          </a:p>
          <a:p>
            <a:pPr>
              <a:lnSpc>
                <a:spcPct val="100000"/>
              </a:lnSpc>
              <a:spcBef>
                <a:spcPts val="1400"/>
              </a:spcBef>
            </a:pPr>
            <a:r>
              <a:rPr lang="en-US" sz="8000" dirty="0">
                <a:solidFill>
                  <a:schemeClr val="accent3">
                    <a:lumMod val="25000"/>
                  </a:schemeClr>
                </a:solidFill>
                <a:latin typeface="Abadi" panose="020B0604020104020204" pitchFamily="34" charset="0"/>
              </a:rPr>
              <a:t>Include colored lines to show distances between the Launch Site CCAFS-SLC-40 and significant landmarks like Railway, Highway, Coastline and Closest City.</a:t>
            </a:r>
          </a:p>
          <a:p>
            <a:pPr>
              <a:lnSpc>
                <a:spcPct val="100000"/>
              </a:lnSpc>
              <a:spcBef>
                <a:spcPts val="1400"/>
              </a:spcBef>
            </a:pPr>
            <a:r>
              <a:rPr lang="en-US" sz="8000" dirty="0">
                <a:solidFill>
                  <a:schemeClr val="accent3">
                    <a:lumMod val="25000"/>
                  </a:schemeClr>
                </a:solidFill>
                <a:latin typeface="Abadi" panose="020B0604020104020204" pitchFamily="34" charset="0"/>
                <a:hlinkClick r:id="rId3"/>
              </a:rPr>
              <a:t>GitHub </a:t>
            </a:r>
            <a:r>
              <a:rPr lang="en-US" sz="8000" dirty="0" err="1">
                <a:solidFill>
                  <a:schemeClr val="accent3">
                    <a:lumMod val="25000"/>
                  </a:schemeClr>
                </a:solidFill>
                <a:latin typeface="Abadi" panose="020B0604020104020204" pitchFamily="34" charset="0"/>
                <a:hlinkClick r:id="rId3"/>
              </a:rPr>
              <a:t>Jupyter</a:t>
            </a:r>
            <a:r>
              <a:rPr lang="en-US" sz="8000" dirty="0">
                <a:solidFill>
                  <a:schemeClr val="accent3">
                    <a:lumMod val="25000"/>
                  </a:schemeClr>
                </a:solidFill>
                <a:latin typeface="Abadi" panose="020B0604020104020204" pitchFamily="34" charset="0"/>
                <a:hlinkClick r:id="rId3"/>
              </a:rPr>
              <a:t> Notebook</a:t>
            </a:r>
            <a:endParaRPr lang="en-US" sz="80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57D219DF-973C-5655-6D54-5A6C47A85BE3}"/>
              </a:ext>
            </a:extLst>
          </p:cNvPr>
          <p:cNvSpPr txBox="1"/>
          <p:nvPr/>
        </p:nvSpPr>
        <p:spPr>
          <a:xfrm>
            <a:off x="770012" y="1358999"/>
            <a:ext cx="6955980" cy="400110"/>
          </a:xfrm>
          <a:prstGeom prst="rect">
            <a:avLst/>
          </a:prstGeom>
          <a:noFill/>
        </p:spPr>
        <p:txBody>
          <a:bodyPr wrap="square" rtlCol="0">
            <a:spAutoFit/>
          </a:bodyPr>
          <a:lstStyle/>
          <a:p>
            <a:r>
              <a:rPr lang="en-US" sz="2000" b="1" dirty="0"/>
              <a:t>Generated Interactive Folium Maps for the following data:</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vert="horz" lIns="91440" tIns="45720" rIns="91440" bIns="45720" rtlCol="0" anchor="t">
            <a:normAutofit fontScale="32500" lnSpcReduction="20000"/>
          </a:bodyPr>
          <a:lstStyle/>
          <a:p>
            <a:pPr>
              <a:lnSpc>
                <a:spcPct val="100000"/>
              </a:lnSpc>
              <a:spcBef>
                <a:spcPts val="1400"/>
              </a:spcBef>
            </a:pPr>
            <a:r>
              <a:rPr lang="en-US" sz="8000" dirty="0">
                <a:solidFill>
                  <a:schemeClr val="accent3">
                    <a:lumMod val="25000"/>
                  </a:schemeClr>
                </a:solidFill>
                <a:latin typeface="Abadi" panose="020B0604020104020204" pitchFamily="34" charset="0"/>
              </a:rPr>
              <a:t>Launch Sites Dropdown List</a:t>
            </a:r>
          </a:p>
          <a:p>
            <a:pPr>
              <a:lnSpc>
                <a:spcPct val="100000"/>
              </a:lnSpc>
              <a:spcBef>
                <a:spcPts val="1400"/>
              </a:spcBef>
            </a:pPr>
            <a:r>
              <a:rPr lang="en-US" sz="8000" dirty="0">
                <a:solidFill>
                  <a:schemeClr val="accent3">
                    <a:lumMod val="25000"/>
                  </a:schemeClr>
                </a:solidFill>
                <a:latin typeface="Abadi" panose="020B0604020104020204" pitchFamily="34" charset="0"/>
              </a:rPr>
              <a:t>Added a pie chart to show the total successful launches count for all sites or the selected launch site</a:t>
            </a:r>
          </a:p>
          <a:p>
            <a:pPr lvl="1">
              <a:lnSpc>
                <a:spcPct val="100000"/>
              </a:lnSpc>
              <a:spcBef>
                <a:spcPts val="1400"/>
              </a:spcBef>
            </a:pPr>
            <a:r>
              <a:rPr lang="en-US" sz="7600" dirty="0">
                <a:solidFill>
                  <a:schemeClr val="accent3">
                    <a:lumMod val="25000"/>
                  </a:schemeClr>
                </a:solidFill>
                <a:latin typeface="Abadi" panose="020B0604020104020204" pitchFamily="34" charset="0"/>
              </a:rPr>
              <a:t>Success vs. Failed counts for the site, if a specific Launch Site was selected.</a:t>
            </a:r>
          </a:p>
          <a:p>
            <a:pPr>
              <a:lnSpc>
                <a:spcPct val="100000"/>
              </a:lnSpc>
              <a:spcBef>
                <a:spcPts val="1400"/>
              </a:spcBef>
            </a:pPr>
            <a:r>
              <a:rPr lang="en-US" sz="8000" dirty="0">
                <a:solidFill>
                  <a:schemeClr val="accent3">
                    <a:lumMod val="25000"/>
                  </a:schemeClr>
                </a:solidFill>
                <a:latin typeface="Abadi" panose="020B0604020104020204" pitchFamily="34" charset="0"/>
              </a:rPr>
              <a:t>Added a slider to select Payload range.</a:t>
            </a:r>
          </a:p>
          <a:p>
            <a:pPr>
              <a:lnSpc>
                <a:spcPct val="100000"/>
              </a:lnSpc>
              <a:spcBef>
                <a:spcPts val="1400"/>
              </a:spcBef>
            </a:pPr>
            <a:r>
              <a:rPr lang="en-US" sz="8000" dirty="0">
                <a:solidFill>
                  <a:schemeClr val="accent3">
                    <a:lumMod val="25000"/>
                  </a:schemeClr>
                </a:solidFill>
                <a:latin typeface="Abadi" panose="020B0604020104020204" pitchFamily="34" charset="0"/>
              </a:rPr>
              <a:t>Added a scatter chart to show the correlation between Payload and Launch Success. </a:t>
            </a:r>
          </a:p>
          <a:p>
            <a:pPr>
              <a:lnSpc>
                <a:spcPct val="100000"/>
              </a:lnSpc>
              <a:spcBef>
                <a:spcPts val="1400"/>
              </a:spcBef>
            </a:pPr>
            <a:r>
              <a:rPr lang="en-US" sz="8000" dirty="0">
                <a:solidFill>
                  <a:schemeClr val="accent3">
                    <a:lumMod val="25000"/>
                  </a:schemeClr>
                </a:solidFill>
                <a:latin typeface="Abadi" panose="020B0604020104020204" pitchFamily="34" charset="0"/>
                <a:hlinkClick r:id="rId3"/>
              </a:rPr>
              <a:t>Github </a:t>
            </a:r>
            <a:r>
              <a:rPr lang="en-US" sz="8000" dirty="0" err="1">
                <a:solidFill>
                  <a:schemeClr val="accent3">
                    <a:lumMod val="25000"/>
                  </a:schemeClr>
                </a:solidFill>
                <a:latin typeface="Abadi" panose="020B0604020104020204" pitchFamily="34" charset="0"/>
                <a:hlinkClick r:id="rId3"/>
              </a:rPr>
              <a:t>Plotly</a:t>
            </a:r>
            <a:r>
              <a:rPr lang="en-US" sz="8000" dirty="0">
                <a:solidFill>
                  <a:schemeClr val="accent3">
                    <a:lumMod val="25000"/>
                  </a:schemeClr>
                </a:solidFill>
                <a:latin typeface="Abadi" panose="020B0604020104020204" pitchFamily="34" charset="0"/>
                <a:hlinkClick r:id="rId3"/>
              </a:rPr>
              <a:t> Dashboard</a:t>
            </a:r>
            <a:endParaRPr lang="en-US" sz="80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627913"/>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a:t>
            </a:r>
            <a:r>
              <a:rPr lang="en-US" sz="2200" dirty="0" err="1">
                <a:solidFill>
                  <a:schemeClr val="accent3">
                    <a:lumMod val="25000"/>
                  </a:schemeClr>
                </a:solidFill>
                <a:latin typeface="Abadi" panose="020B0604020104020204" pitchFamily="34" charset="0"/>
                <a:hlinkClick r:id="rId3"/>
              </a:rPr>
              <a:t>Jupyter</a:t>
            </a:r>
            <a:r>
              <a:rPr lang="en-US" sz="2200" dirty="0">
                <a:solidFill>
                  <a:schemeClr val="accent3">
                    <a:lumMod val="25000"/>
                  </a:schemeClr>
                </a:solidFill>
                <a:latin typeface="Abadi" panose="020B0604020104020204" pitchFamily="34" charset="0"/>
                <a:hlinkClick r:id="rId3"/>
              </a:rPr>
              <a:t> Notebook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DB420A7B-103D-3438-95CD-647391ABBFEA}"/>
              </a:ext>
            </a:extLst>
          </p:cNvPr>
          <p:cNvGraphicFramePr/>
          <p:nvPr>
            <p:extLst>
              <p:ext uri="{D42A27DB-BD31-4B8C-83A1-F6EECF244321}">
                <p14:modId xmlns:p14="http://schemas.microsoft.com/office/powerpoint/2010/main" val="2935994835"/>
              </p:ext>
            </p:extLst>
          </p:nvPr>
        </p:nvGraphicFramePr>
        <p:xfrm>
          <a:off x="276224" y="1362075"/>
          <a:ext cx="11382375" cy="42658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5681" y="4304927"/>
            <a:ext cx="10420638" cy="1720646"/>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earliest flights all failed while the latest flights all succeeded.</a:t>
            </a:r>
          </a:p>
          <a:p>
            <a:pPr>
              <a:lnSpc>
                <a:spcPct val="100000"/>
              </a:lnSpc>
              <a:spcBef>
                <a:spcPts val="1400"/>
              </a:spcBef>
            </a:pPr>
            <a:r>
              <a:rPr lang="en-US" sz="2200" dirty="0">
                <a:solidFill>
                  <a:schemeClr val="accent3">
                    <a:lumMod val="25000"/>
                  </a:schemeClr>
                </a:solidFill>
                <a:latin typeface="Abadi" panose="020B0604020104020204" pitchFamily="34" charset="0"/>
              </a:rPr>
              <a:t>The CCAFS SLC 40 launch site has about a half of all launches.</a:t>
            </a:r>
          </a:p>
          <a:p>
            <a:pPr>
              <a:lnSpc>
                <a:spcPct val="100000"/>
              </a:lnSpc>
              <a:spcBef>
                <a:spcPts val="1400"/>
              </a:spcBef>
            </a:pPr>
            <a:r>
              <a:rPr lang="en-US" sz="2200" dirty="0">
                <a:solidFill>
                  <a:schemeClr val="accent3">
                    <a:lumMod val="25000"/>
                  </a:schemeClr>
                </a:solidFill>
                <a:latin typeface="Abadi" panose="020B0604020104020204" pitchFamily="34" charset="0"/>
              </a:rPr>
              <a:t>VAFB SLC 4E and KSC LC 39A have higher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Higher success rates appear to increase with each flight.</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89B0E166-EF9C-226D-35D7-4DDAFBAC37AC}"/>
              </a:ext>
            </a:extLst>
          </p:cNvPr>
          <p:cNvPicPr>
            <a:picLocks noChangeAspect="1"/>
          </p:cNvPicPr>
          <p:nvPr/>
        </p:nvPicPr>
        <p:blipFill>
          <a:blip r:embed="rId3"/>
          <a:stretch>
            <a:fillRect/>
          </a:stretch>
        </p:blipFill>
        <p:spPr>
          <a:xfrm>
            <a:off x="817492" y="1452286"/>
            <a:ext cx="10557016" cy="257894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070555"/>
            <a:ext cx="10687961" cy="181078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every launch site the higher the payload mass, the higher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Most of the launches with payload mass over 7000 kg were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has a 100% success rate for payload mass under 5500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A98C1BE9-9B43-5BE7-B41F-C3AA1035F268}"/>
              </a:ext>
            </a:extLst>
          </p:cNvPr>
          <p:cNvPicPr>
            <a:picLocks noChangeAspect="1"/>
          </p:cNvPicPr>
          <p:nvPr/>
        </p:nvPicPr>
        <p:blipFill>
          <a:blip r:embed="rId3"/>
          <a:stretch>
            <a:fillRect/>
          </a:stretch>
        </p:blipFill>
        <p:spPr>
          <a:xfrm>
            <a:off x="770010" y="1496481"/>
            <a:ext cx="10651979" cy="239380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97127"/>
            <a:ext cx="4657395" cy="42965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have a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Orbit SO has a 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All other orbits have a success rate between 50% and 85%.</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0" name="Picture 9">
            <a:extLst>
              <a:ext uri="{FF2B5EF4-FFF2-40B4-BE49-F238E27FC236}">
                <a16:creationId xmlns:a16="http://schemas.microsoft.com/office/drawing/2014/main" id="{CDD4AC4D-B034-B53C-C5DD-228D4FE9650E}"/>
              </a:ext>
            </a:extLst>
          </p:cNvPr>
          <p:cNvPicPr>
            <a:picLocks noChangeAspect="1"/>
          </p:cNvPicPr>
          <p:nvPr/>
        </p:nvPicPr>
        <p:blipFill>
          <a:blip r:embed="rId3"/>
          <a:stretch>
            <a:fillRect/>
          </a:stretch>
        </p:blipFill>
        <p:spPr>
          <a:xfrm>
            <a:off x="6096000" y="1597127"/>
            <a:ext cx="4465074" cy="432257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05841" y="4060720"/>
            <a:ext cx="10379770" cy="183045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LEO orbit, the Success appears related to the number of flights. </a:t>
            </a:r>
          </a:p>
          <a:p>
            <a:pPr>
              <a:lnSpc>
                <a:spcPct val="100000"/>
              </a:lnSpc>
              <a:spcBef>
                <a:spcPts val="1400"/>
              </a:spcBef>
            </a:pPr>
            <a:r>
              <a:rPr lang="en-US" sz="2200" dirty="0">
                <a:solidFill>
                  <a:schemeClr val="accent3">
                    <a:lumMod val="25000"/>
                  </a:schemeClr>
                </a:solidFill>
                <a:latin typeface="Abadi" panose="020B0604020104020204" pitchFamily="34" charset="0"/>
              </a:rPr>
              <a:t>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B777874-C717-0E80-7156-422F9A2408DE}"/>
              </a:ext>
            </a:extLst>
          </p:cNvPr>
          <p:cNvPicPr>
            <a:picLocks noChangeAspect="1"/>
          </p:cNvPicPr>
          <p:nvPr/>
        </p:nvPicPr>
        <p:blipFill>
          <a:blip r:embed="rId3"/>
          <a:stretch>
            <a:fillRect/>
          </a:stretch>
        </p:blipFill>
        <p:spPr>
          <a:xfrm>
            <a:off x="838200" y="1505861"/>
            <a:ext cx="10515600" cy="239110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021394"/>
            <a:ext cx="10515600" cy="192712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Heavy payloads have a negative influence on GTO orbits and positive on GTO and Polar LEO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Orbit Type</a:t>
            </a:r>
            <a:endParaRPr lang="en-US" dirty="0">
              <a:solidFill>
                <a:srgbClr val="0B49CB"/>
              </a:solidFill>
            </a:endParaRPr>
          </a:p>
        </p:txBody>
      </p:sp>
      <p:pic>
        <p:nvPicPr>
          <p:cNvPr id="6" name="Picture 5">
            <a:extLst>
              <a:ext uri="{FF2B5EF4-FFF2-40B4-BE49-F238E27FC236}">
                <a16:creationId xmlns:a16="http://schemas.microsoft.com/office/drawing/2014/main" id="{F19E8D96-AF28-187E-2A8B-BC843F852104}"/>
              </a:ext>
            </a:extLst>
          </p:cNvPr>
          <p:cNvPicPr>
            <a:picLocks noChangeAspect="1"/>
          </p:cNvPicPr>
          <p:nvPr/>
        </p:nvPicPr>
        <p:blipFill>
          <a:blip r:embed="rId3"/>
          <a:stretch>
            <a:fillRect/>
          </a:stretch>
        </p:blipFill>
        <p:spPr>
          <a:xfrm>
            <a:off x="838200" y="1476624"/>
            <a:ext cx="10515600" cy="242200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the exception of 2018 and 2020, the success rate has steadily increased since the program began.</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8FA6DBE-5855-65ED-AC15-D8ED66855774}"/>
              </a:ext>
            </a:extLst>
          </p:cNvPr>
          <p:cNvPicPr>
            <a:picLocks noChangeAspect="1"/>
          </p:cNvPicPr>
          <p:nvPr/>
        </p:nvPicPr>
        <p:blipFill>
          <a:blip r:embed="rId3"/>
          <a:stretch>
            <a:fillRect/>
          </a:stretch>
        </p:blipFill>
        <p:spPr>
          <a:xfrm>
            <a:off x="5276059" y="1564580"/>
            <a:ext cx="6145930" cy="419005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32671"/>
            <a:ext cx="10515600" cy="164429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Displaying the names of the unique launch sites in the space mission.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59563BA-C892-E7F4-03E2-2A714836CB77}"/>
              </a:ext>
            </a:extLst>
          </p:cNvPr>
          <p:cNvPicPr>
            <a:picLocks noChangeAspect="1"/>
          </p:cNvPicPr>
          <p:nvPr/>
        </p:nvPicPr>
        <p:blipFill>
          <a:blip r:embed="rId3"/>
          <a:stretch>
            <a:fillRect/>
          </a:stretch>
        </p:blipFill>
        <p:spPr>
          <a:xfrm>
            <a:off x="770011" y="1711009"/>
            <a:ext cx="10515601" cy="262408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5240593"/>
            <a:ext cx="10551583" cy="120310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Displaying 5 records where launch sites begin with the string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646E01A-7F2D-E9AB-6D4E-FC071FF6BF6A}"/>
              </a:ext>
            </a:extLst>
          </p:cNvPr>
          <p:cNvPicPr>
            <a:picLocks noChangeAspect="1"/>
          </p:cNvPicPr>
          <p:nvPr/>
        </p:nvPicPr>
        <p:blipFill>
          <a:blip r:embed="rId3"/>
          <a:stretch>
            <a:fillRect/>
          </a:stretch>
        </p:blipFill>
        <p:spPr>
          <a:xfrm>
            <a:off x="770010" y="1519291"/>
            <a:ext cx="10515601" cy="370481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585351"/>
            <a:ext cx="10515601" cy="25916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Displaying the total payload mass carried by boosters launched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92C52CD-317F-4B27-F0F0-C64687B833E1}"/>
              </a:ext>
            </a:extLst>
          </p:cNvPr>
          <p:cNvPicPr>
            <a:picLocks noChangeAspect="1"/>
          </p:cNvPicPr>
          <p:nvPr/>
        </p:nvPicPr>
        <p:blipFill>
          <a:blip r:embed="rId3"/>
          <a:stretch>
            <a:fillRect/>
          </a:stretch>
        </p:blipFill>
        <p:spPr>
          <a:xfrm>
            <a:off x="812708" y="1652579"/>
            <a:ext cx="10430205" cy="162007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31225"/>
            <a:ext cx="9745589" cy="21457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Displaying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5C412D7-146B-CB32-D992-8D3E300FD839}"/>
              </a:ext>
            </a:extLst>
          </p:cNvPr>
          <p:cNvPicPr>
            <a:picLocks noChangeAspect="1"/>
          </p:cNvPicPr>
          <p:nvPr/>
        </p:nvPicPr>
        <p:blipFill>
          <a:blip r:embed="rId3"/>
          <a:stretch>
            <a:fillRect/>
          </a:stretch>
        </p:blipFill>
        <p:spPr>
          <a:xfrm>
            <a:off x="770010" y="1776912"/>
            <a:ext cx="10651979" cy="157369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666077"/>
            <a:ext cx="10515601" cy="235949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Listing the date when the first successful landing outcome in ground pad was achieved.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2FB6FB9-96A2-9BA8-39DB-25673B0D33B2}"/>
              </a:ext>
            </a:extLst>
          </p:cNvPr>
          <p:cNvPicPr>
            <a:picLocks noChangeAspect="1"/>
          </p:cNvPicPr>
          <p:nvPr/>
        </p:nvPicPr>
        <p:blipFill>
          <a:blip r:embed="rId3"/>
          <a:stretch>
            <a:fillRect/>
          </a:stretch>
        </p:blipFill>
        <p:spPr>
          <a:xfrm>
            <a:off x="894735" y="1601738"/>
            <a:ext cx="10390876" cy="15503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45858"/>
            <a:ext cx="10515600" cy="11405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Listing the names of the boosters which have success in drone ship and have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4E9F0B9B-C4BF-BC15-9A7F-4DD5F65FCEE5}"/>
              </a:ext>
            </a:extLst>
          </p:cNvPr>
          <p:cNvPicPr>
            <a:picLocks noChangeAspect="1"/>
          </p:cNvPicPr>
          <p:nvPr/>
        </p:nvPicPr>
        <p:blipFill>
          <a:blip r:embed="rId3"/>
          <a:stretch>
            <a:fillRect/>
          </a:stretch>
        </p:blipFill>
        <p:spPr>
          <a:xfrm>
            <a:off x="770010" y="1626872"/>
            <a:ext cx="10687962" cy="256236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84671"/>
            <a:ext cx="10326708" cy="45409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20000"/>
              </a:lnSpc>
              <a:spcBef>
                <a:spcPts val="0"/>
              </a:spcBef>
            </a:pPr>
            <a:r>
              <a:rPr lang="en-US" sz="1600" dirty="0">
                <a:solidFill>
                  <a:schemeClr val="accent3">
                    <a:lumMod val="25000"/>
                  </a:schemeClr>
                </a:solidFill>
                <a:latin typeface="Abadi" panose="020B0604020104020204" pitchFamily="34" charset="0"/>
              </a:rPr>
              <a:t>Data Collection</a:t>
            </a:r>
          </a:p>
          <a:p>
            <a:pPr lvl="1">
              <a:lnSpc>
                <a:spcPct val="100000"/>
              </a:lnSpc>
              <a:spcBef>
                <a:spcPts val="0"/>
              </a:spcBef>
            </a:pPr>
            <a:r>
              <a:rPr lang="en-US" sz="1600" dirty="0">
                <a:solidFill>
                  <a:schemeClr val="accent3">
                    <a:lumMod val="25000"/>
                  </a:schemeClr>
                </a:solidFill>
                <a:latin typeface="Abadi" panose="020B0604020104020204" pitchFamily="34" charset="0"/>
              </a:rPr>
              <a:t>Data Wrangling</a:t>
            </a:r>
          </a:p>
          <a:p>
            <a:pPr lvl="1">
              <a:lnSpc>
                <a:spcPct val="100000"/>
              </a:lnSpc>
              <a:spcBef>
                <a:spcPts val="0"/>
              </a:spcBef>
            </a:pPr>
            <a:r>
              <a:rPr lang="en-US" sz="16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0"/>
              </a:spcBef>
            </a:pPr>
            <a:r>
              <a:rPr lang="en-US" sz="1600" dirty="0">
                <a:solidFill>
                  <a:schemeClr val="accent3">
                    <a:lumMod val="25000"/>
                  </a:schemeClr>
                </a:solidFill>
                <a:latin typeface="Abadi" panose="020B0604020104020204" pitchFamily="34" charset="0"/>
              </a:rPr>
              <a:t>Exploratory Data Analysis with SQL</a:t>
            </a:r>
          </a:p>
          <a:p>
            <a:pPr lvl="1">
              <a:lnSpc>
                <a:spcPct val="100000"/>
              </a:lnSpc>
              <a:spcBef>
                <a:spcPts val="0"/>
              </a:spcBef>
            </a:pPr>
            <a:r>
              <a:rPr lang="en-US" sz="1600" dirty="0">
                <a:solidFill>
                  <a:schemeClr val="accent3">
                    <a:lumMod val="25000"/>
                  </a:schemeClr>
                </a:solidFill>
                <a:latin typeface="Abadi" panose="020B0604020104020204" pitchFamily="34" charset="0"/>
              </a:rPr>
              <a:t>Building an interactive map with Folium</a:t>
            </a:r>
          </a:p>
          <a:p>
            <a:pPr lvl="1">
              <a:lnSpc>
                <a:spcPct val="100000"/>
              </a:lnSpc>
              <a:spcBef>
                <a:spcPts val="0"/>
              </a:spcBef>
            </a:pPr>
            <a:r>
              <a:rPr lang="en-US" sz="1600" dirty="0">
                <a:solidFill>
                  <a:schemeClr val="accent3">
                    <a:lumMod val="25000"/>
                  </a:schemeClr>
                </a:solidFill>
                <a:latin typeface="Abadi" panose="020B0604020104020204" pitchFamily="34" charset="0"/>
              </a:rPr>
              <a:t>Building a Dashboard with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a:t>
            </a:r>
          </a:p>
          <a:p>
            <a:pPr lvl="1">
              <a:lnSpc>
                <a:spcPct val="100000"/>
              </a:lnSpc>
              <a:spcBef>
                <a:spcPts val="0"/>
              </a:spcBef>
            </a:pPr>
            <a:r>
              <a:rPr lang="en-US" sz="1600" dirty="0">
                <a:solidFill>
                  <a:schemeClr val="accent3">
                    <a:lumMod val="25000"/>
                  </a:schemeClr>
                </a:solidFill>
                <a:latin typeface="Abadi" panose="020B0604020104020204" pitchFamily="34" charset="0"/>
              </a:rPr>
              <a:t>Predictive analysis (Classification)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0"/>
              </a:spcBef>
            </a:pPr>
            <a:r>
              <a:rPr lang="en-US" sz="1600" dirty="0">
                <a:solidFill>
                  <a:schemeClr val="accent3">
                    <a:lumMod val="25000"/>
                  </a:schemeClr>
                </a:solidFill>
                <a:latin typeface="Abadi" panose="020B0604020104020204" pitchFamily="34" charset="0"/>
              </a:rPr>
              <a:t>Exploratory Data Analysis results</a:t>
            </a:r>
          </a:p>
          <a:p>
            <a:pPr lvl="1">
              <a:lnSpc>
                <a:spcPct val="100000"/>
              </a:lnSpc>
              <a:spcBef>
                <a:spcPts val="0"/>
              </a:spcBef>
            </a:pPr>
            <a:r>
              <a:rPr lang="en-US" sz="1600" dirty="0">
                <a:solidFill>
                  <a:schemeClr val="accent3">
                    <a:lumMod val="25000"/>
                  </a:schemeClr>
                </a:solidFill>
                <a:latin typeface="Abadi" panose="020B0604020104020204" pitchFamily="34" charset="0"/>
              </a:rPr>
              <a:t>Interactive analytics demo in screenshots</a:t>
            </a:r>
          </a:p>
          <a:p>
            <a:pPr lvl="1">
              <a:lnSpc>
                <a:spcPct val="100000"/>
              </a:lnSpc>
              <a:spcBef>
                <a:spcPts val="0"/>
              </a:spcBef>
            </a:pPr>
            <a:r>
              <a:rPr lang="en-US" sz="16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5239" y="3941501"/>
            <a:ext cx="10420372" cy="139848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Listing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86976B9-3475-EEA9-8AFA-E7C52B40D173}"/>
              </a:ext>
            </a:extLst>
          </p:cNvPr>
          <p:cNvPicPr>
            <a:picLocks noChangeAspect="1"/>
          </p:cNvPicPr>
          <p:nvPr/>
        </p:nvPicPr>
        <p:blipFill>
          <a:blip r:embed="rId3"/>
          <a:stretch>
            <a:fillRect/>
          </a:stretch>
        </p:blipFill>
        <p:spPr>
          <a:xfrm>
            <a:off x="865239" y="1471790"/>
            <a:ext cx="10420372" cy="208562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627913"/>
            <a:ext cx="10515600" cy="549049"/>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Listing the names of the booster versions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58232B2-8A65-09A1-0BED-BC0FE7438C0F}"/>
              </a:ext>
            </a:extLst>
          </p:cNvPr>
          <p:cNvPicPr>
            <a:picLocks noChangeAspect="1"/>
          </p:cNvPicPr>
          <p:nvPr/>
        </p:nvPicPr>
        <p:blipFill>
          <a:blip r:embed="rId3"/>
          <a:stretch>
            <a:fillRect/>
          </a:stretch>
        </p:blipFill>
        <p:spPr>
          <a:xfrm>
            <a:off x="1022556" y="1345093"/>
            <a:ext cx="9655277" cy="416781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75593"/>
            <a:ext cx="10515601" cy="210137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Listing the failed landing outcomes in drone ship, their booster versions and launch site names for the months in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44E127B-620C-F9A6-42BD-E68FD37930EE}"/>
              </a:ext>
            </a:extLst>
          </p:cNvPr>
          <p:cNvPicPr>
            <a:picLocks noChangeAspect="1"/>
          </p:cNvPicPr>
          <p:nvPr/>
        </p:nvPicPr>
        <p:blipFill>
          <a:blip r:embed="rId3"/>
          <a:stretch>
            <a:fillRect/>
          </a:stretch>
        </p:blipFill>
        <p:spPr>
          <a:xfrm>
            <a:off x="770010" y="1568801"/>
            <a:ext cx="10651979" cy="202568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16117"/>
            <a:ext cx="9745589" cy="70961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D086054-F7F1-1B50-AAF8-D75653573225}"/>
              </a:ext>
            </a:extLst>
          </p:cNvPr>
          <p:cNvPicPr>
            <a:picLocks noChangeAspect="1"/>
          </p:cNvPicPr>
          <p:nvPr/>
        </p:nvPicPr>
        <p:blipFill>
          <a:blip r:embed="rId3"/>
          <a:stretch>
            <a:fillRect/>
          </a:stretch>
        </p:blipFill>
        <p:spPr>
          <a:xfrm>
            <a:off x="1375605" y="1503947"/>
            <a:ext cx="9440790" cy="341232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644674" cy="4351338"/>
          </a:xfrm>
          <a:prstGeom prst="rect">
            <a:avLst/>
          </a:prstGeom>
        </p:spPr>
        <p:txBody>
          <a:bodyPr lIns="91440" tIns="45720" rIns="91440" bIns="45720" anchor="t">
            <a:noAutofit/>
          </a:bodyPr>
          <a:lstStyle/>
          <a:p>
            <a:r>
              <a:rPr lang="en-US" sz="1600" dirty="0">
                <a:latin typeface="Abadi" panose="020B0604020104020204" pitchFamily="34" charset="0"/>
              </a:rPr>
              <a:t>Launch sites are in proximity to the Equator line. </a:t>
            </a:r>
          </a:p>
          <a:p>
            <a:r>
              <a:rPr lang="en-US" sz="1600" dirty="0">
                <a:latin typeface="Abadi" panose="020B0604020104020204" pitchFamily="34" charset="0"/>
              </a:rPr>
              <a:t>The land is moving faster at the equator than any other place on the surface of the Earth. </a:t>
            </a:r>
          </a:p>
          <a:p>
            <a:r>
              <a:rPr lang="en-US" sz="1600" dirty="0">
                <a:latin typeface="Abadi" panose="020B0604020104020204" pitchFamily="34" charset="0"/>
              </a:rPr>
              <a:t>Ships launched from the equator it go up into space, stay in space because of inertia and they are traveling at the same speed as they were launched.</a:t>
            </a:r>
          </a:p>
          <a:p>
            <a:r>
              <a:rPr lang="en-US" sz="1600" dirty="0">
                <a:latin typeface="Abadi" panose="020B0604020104020204" pitchFamily="34" charset="0"/>
              </a:rPr>
              <a:t>Launch sites are in close proximity to the coast to minimize the risk of having any debris dropping or exploding near people.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p>
        </p:txBody>
      </p:sp>
      <p:pic>
        <p:nvPicPr>
          <p:cNvPr id="6" name="Picture 5">
            <a:extLst>
              <a:ext uri="{FF2B5EF4-FFF2-40B4-BE49-F238E27FC236}">
                <a16:creationId xmlns:a16="http://schemas.microsoft.com/office/drawing/2014/main" id="{740F3CF1-AFF3-1F62-6897-98D23C6F50BB}"/>
              </a:ext>
            </a:extLst>
          </p:cNvPr>
          <p:cNvPicPr>
            <a:picLocks noChangeAspect="1"/>
          </p:cNvPicPr>
          <p:nvPr/>
        </p:nvPicPr>
        <p:blipFill>
          <a:blip r:embed="rId3"/>
          <a:stretch>
            <a:fillRect/>
          </a:stretch>
        </p:blipFill>
        <p:spPr>
          <a:xfrm>
            <a:off x="4521303" y="1825625"/>
            <a:ext cx="6764308" cy="346413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02106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Successful and failed launches are easily identified because of the colored markers.</a:t>
            </a:r>
          </a:p>
          <a:p>
            <a:pPr>
              <a:lnSpc>
                <a:spcPct val="100000"/>
              </a:lnSpc>
              <a:spcBef>
                <a:spcPts val="1400"/>
              </a:spcBef>
            </a:pPr>
            <a:r>
              <a:rPr lang="en-US" sz="2200" dirty="0">
                <a:solidFill>
                  <a:srgbClr val="00B050"/>
                </a:solidFill>
                <a:latin typeface="Abadi"/>
              </a:rPr>
              <a:t>Green Marker</a:t>
            </a:r>
            <a:r>
              <a:rPr lang="en-US" sz="2200" dirty="0">
                <a:solidFill>
                  <a:schemeClr val="accent3">
                    <a:lumMod val="25000"/>
                  </a:schemeClr>
                </a:solidFill>
                <a:latin typeface="Abadi"/>
              </a:rPr>
              <a:t> = Successful Launch</a:t>
            </a:r>
          </a:p>
          <a:p>
            <a:pPr>
              <a:lnSpc>
                <a:spcPct val="100000"/>
              </a:lnSpc>
              <a:spcBef>
                <a:spcPts val="1400"/>
              </a:spcBef>
            </a:pPr>
            <a:r>
              <a:rPr lang="en-US" sz="2200" dirty="0">
                <a:solidFill>
                  <a:srgbClr val="FF0000"/>
                </a:solidFill>
                <a:latin typeface="Abadi"/>
              </a:rPr>
              <a:t>Red Marker </a:t>
            </a:r>
            <a:r>
              <a:rPr lang="en-US" sz="2200" dirty="0">
                <a:solidFill>
                  <a:schemeClr val="accent3">
                    <a:lumMod val="25000"/>
                  </a:schemeClr>
                </a:solidFill>
                <a:latin typeface="Abadi"/>
              </a:rPr>
              <a:t>= Failed Launch</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Marked Color Launch Locations by Coordinates</a:t>
            </a:r>
          </a:p>
        </p:txBody>
      </p:sp>
      <p:pic>
        <p:nvPicPr>
          <p:cNvPr id="4" name="Picture 3">
            <a:extLst>
              <a:ext uri="{FF2B5EF4-FFF2-40B4-BE49-F238E27FC236}">
                <a16:creationId xmlns:a16="http://schemas.microsoft.com/office/drawing/2014/main" id="{106C4D05-DD29-BEAF-9C2F-68526929DA88}"/>
              </a:ext>
            </a:extLst>
          </p:cNvPr>
          <p:cNvPicPr>
            <a:picLocks noChangeAspect="1"/>
          </p:cNvPicPr>
          <p:nvPr/>
        </p:nvPicPr>
        <p:blipFill>
          <a:blip r:embed="rId3"/>
          <a:stretch>
            <a:fillRect/>
          </a:stretch>
        </p:blipFill>
        <p:spPr>
          <a:xfrm>
            <a:off x="4910532" y="1825625"/>
            <a:ext cx="6375079" cy="353745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3189378" cy="4314825"/>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From the visual analysis of the launch site CCAFS-SLC-40 we can clearly see that it is:</a:t>
            </a:r>
          </a:p>
          <a:p>
            <a:pPr lvl="1">
              <a:lnSpc>
                <a:spcPct val="100000"/>
              </a:lnSpc>
              <a:spcBef>
                <a:spcPts val="1400"/>
              </a:spcBef>
            </a:pPr>
            <a:r>
              <a:rPr lang="en-US" sz="1200" dirty="0">
                <a:solidFill>
                  <a:schemeClr val="accent3">
                    <a:lumMod val="25000"/>
                  </a:schemeClr>
                </a:solidFill>
                <a:latin typeface="Abadi" panose="020B0604020104020204" pitchFamily="34" charset="0"/>
              </a:rPr>
              <a:t>Proximity to City (17.96 km)</a:t>
            </a:r>
          </a:p>
          <a:p>
            <a:pPr lvl="1">
              <a:lnSpc>
                <a:spcPct val="100000"/>
              </a:lnSpc>
              <a:spcBef>
                <a:spcPts val="1400"/>
              </a:spcBef>
            </a:pPr>
            <a:r>
              <a:rPr lang="en-US" sz="1200" dirty="0">
                <a:solidFill>
                  <a:schemeClr val="accent3">
                    <a:lumMod val="25000"/>
                  </a:schemeClr>
                </a:solidFill>
                <a:latin typeface="Abadi" panose="020B0604020104020204" pitchFamily="34" charset="0"/>
              </a:rPr>
              <a:t>Proximity to Coastline (0.86 km)</a:t>
            </a:r>
          </a:p>
          <a:p>
            <a:pPr lvl="1">
              <a:lnSpc>
                <a:spcPct val="100000"/>
              </a:lnSpc>
              <a:spcBef>
                <a:spcPts val="1400"/>
              </a:spcBef>
            </a:pPr>
            <a:r>
              <a:rPr lang="en-US" sz="1200" dirty="0">
                <a:solidFill>
                  <a:schemeClr val="accent3">
                    <a:lumMod val="25000"/>
                  </a:schemeClr>
                </a:solidFill>
                <a:latin typeface="Abadi" panose="020B0604020104020204" pitchFamily="34" charset="0"/>
              </a:rPr>
              <a:t>Proximity to Highway (0.59 km)</a:t>
            </a:r>
          </a:p>
          <a:p>
            <a:pPr lvl="1">
              <a:lnSpc>
                <a:spcPct val="100000"/>
              </a:lnSpc>
              <a:spcBef>
                <a:spcPts val="1400"/>
              </a:spcBef>
            </a:pPr>
            <a:r>
              <a:rPr lang="en-US" sz="1200" dirty="0">
                <a:solidFill>
                  <a:schemeClr val="accent3">
                    <a:lumMod val="25000"/>
                  </a:schemeClr>
                </a:solidFill>
                <a:latin typeface="Abadi" panose="020B0604020104020204" pitchFamily="34" charset="0"/>
              </a:rPr>
              <a:t>Proximity to Railway (1.29 km)</a:t>
            </a:r>
          </a:p>
          <a:p>
            <a:pPr>
              <a:lnSpc>
                <a:spcPct val="100000"/>
              </a:lnSpc>
              <a:spcBef>
                <a:spcPts val="1400"/>
              </a:spcBef>
            </a:pPr>
            <a:r>
              <a:rPr lang="en-US" sz="1600" dirty="0">
                <a:solidFill>
                  <a:schemeClr val="accent3">
                    <a:lumMod val="25000"/>
                  </a:schemeClr>
                </a:solidFill>
                <a:latin typeface="Abadi" panose="020B0604020104020204" pitchFamily="34" charset="0"/>
              </a:rPr>
              <a:t>Failed rocket with its high speed can cover distances like 15-20 km in few seconds. It could be potentially dangerous to populated areas.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Location Relative to Landmarks</a:t>
            </a:r>
          </a:p>
        </p:txBody>
      </p:sp>
      <p:pic>
        <p:nvPicPr>
          <p:cNvPr id="4" name="Picture 3">
            <a:extLst>
              <a:ext uri="{FF2B5EF4-FFF2-40B4-BE49-F238E27FC236}">
                <a16:creationId xmlns:a16="http://schemas.microsoft.com/office/drawing/2014/main" id="{E8744609-33EC-89A0-A842-363FF593DD70}"/>
              </a:ext>
            </a:extLst>
          </p:cNvPr>
          <p:cNvPicPr>
            <a:picLocks noChangeAspect="1"/>
          </p:cNvPicPr>
          <p:nvPr/>
        </p:nvPicPr>
        <p:blipFill>
          <a:blip r:embed="rId3"/>
          <a:stretch>
            <a:fillRect/>
          </a:stretch>
        </p:blipFill>
        <p:spPr>
          <a:xfrm>
            <a:off x="3959389" y="1760859"/>
            <a:ext cx="7462600" cy="417448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83277"/>
            <a:ext cx="10515601" cy="109368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chart shows that from all the sites, KSC LC-39A has the most successful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Percentages for All Launch Sites</a:t>
            </a:r>
          </a:p>
        </p:txBody>
      </p:sp>
      <p:pic>
        <p:nvPicPr>
          <p:cNvPr id="7" name="Picture 6">
            <a:extLst>
              <a:ext uri="{FF2B5EF4-FFF2-40B4-BE49-F238E27FC236}">
                <a16:creationId xmlns:a16="http://schemas.microsoft.com/office/drawing/2014/main" id="{5E00787D-A085-8139-E2BA-F2F24DADC42B}"/>
              </a:ext>
            </a:extLst>
          </p:cNvPr>
          <p:cNvPicPr>
            <a:picLocks noChangeAspect="1"/>
          </p:cNvPicPr>
          <p:nvPr/>
        </p:nvPicPr>
        <p:blipFill>
          <a:blip r:embed="rId3"/>
          <a:stretch>
            <a:fillRect/>
          </a:stretch>
        </p:blipFill>
        <p:spPr>
          <a:xfrm>
            <a:off x="752019" y="1496852"/>
            <a:ext cx="10687962" cy="303838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45342"/>
            <a:ext cx="10399485" cy="45802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Background</a:t>
            </a:r>
          </a:p>
          <a:p>
            <a:pPr lvl="1">
              <a:spcBef>
                <a:spcPts val="1400"/>
              </a:spcBef>
            </a:pPr>
            <a:r>
              <a:rPr lang="en-US" sz="1800" dirty="0">
                <a:solidFill>
                  <a:schemeClr val="accent3">
                    <a:lumMod val="25000"/>
                  </a:schemeClr>
                </a:solidFill>
                <a:latin typeface="Abadi" panose="020B0604020104020204" pitchFamily="34" charset="0"/>
              </a:rPr>
              <a:t>SpaceX is a successful company of the commercial space age, making space travel affordable. The company advertises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How do variables such as payload mass, launch site, number of flights, and orbits impact the success of the first stage landing?</a:t>
            </a:r>
          </a:p>
          <a:p>
            <a:pPr lvl="1">
              <a:spcBef>
                <a:spcPts val="1400"/>
              </a:spcBef>
            </a:pPr>
            <a:r>
              <a:rPr lang="en-US" sz="1800" dirty="0">
                <a:solidFill>
                  <a:schemeClr val="accent3">
                    <a:lumMod val="25000"/>
                  </a:schemeClr>
                </a:solidFill>
                <a:latin typeface="Abadi" panose="020B0604020104020204" pitchFamily="34" charset="0"/>
              </a:rPr>
              <a:t>Does the rate of successful landings increase over the years?</a:t>
            </a:r>
          </a:p>
          <a:p>
            <a:pPr lvl="1">
              <a:spcBef>
                <a:spcPts val="1400"/>
              </a:spcBef>
            </a:pPr>
            <a:r>
              <a:rPr lang="en-US" sz="1800" dirty="0">
                <a:solidFill>
                  <a:schemeClr val="accent3">
                    <a:lumMod val="25000"/>
                  </a:schemeClr>
                </a:solidFill>
                <a:latin typeface="Abadi" panose="020B0604020104020204" pitchFamily="34" charset="0"/>
              </a:rPr>
              <a:t>What is the best algorithm that can be used for binary classification in this case?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345857"/>
            <a:ext cx="10551583" cy="183110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highest launch success rate (76.9%) with 10 successful and only 3 failed landings.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Percentage for Most Successful Site</a:t>
            </a:r>
          </a:p>
        </p:txBody>
      </p:sp>
      <p:pic>
        <p:nvPicPr>
          <p:cNvPr id="4" name="Picture 3">
            <a:extLst>
              <a:ext uri="{FF2B5EF4-FFF2-40B4-BE49-F238E27FC236}">
                <a16:creationId xmlns:a16="http://schemas.microsoft.com/office/drawing/2014/main" id="{D5B4C975-7B3A-3053-3779-5BB9FADE49A4}"/>
              </a:ext>
            </a:extLst>
          </p:cNvPr>
          <p:cNvPicPr>
            <a:picLocks noChangeAspect="1"/>
          </p:cNvPicPr>
          <p:nvPr/>
        </p:nvPicPr>
        <p:blipFill>
          <a:blip r:embed="rId3"/>
          <a:stretch>
            <a:fillRect/>
          </a:stretch>
        </p:blipFill>
        <p:spPr>
          <a:xfrm>
            <a:off x="770010" y="1551194"/>
            <a:ext cx="10687961" cy="267406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3982065"/>
            <a:ext cx="10414662" cy="219489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charts show that payloads between 2000 and 5500 kg have the highest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All Sites</a:t>
            </a:r>
          </a:p>
        </p:txBody>
      </p:sp>
      <p:pic>
        <p:nvPicPr>
          <p:cNvPr id="4" name="Picture 3">
            <a:extLst>
              <a:ext uri="{FF2B5EF4-FFF2-40B4-BE49-F238E27FC236}">
                <a16:creationId xmlns:a16="http://schemas.microsoft.com/office/drawing/2014/main" id="{8FE5EDCC-CE68-74D3-0A5D-55D65D68D4FE}"/>
              </a:ext>
            </a:extLst>
          </p:cNvPr>
          <p:cNvPicPr>
            <a:picLocks noChangeAspect="1"/>
          </p:cNvPicPr>
          <p:nvPr/>
        </p:nvPicPr>
        <p:blipFill>
          <a:blip r:embed="rId3"/>
          <a:stretch>
            <a:fillRect/>
          </a:stretch>
        </p:blipFill>
        <p:spPr>
          <a:xfrm>
            <a:off x="838200" y="1474610"/>
            <a:ext cx="10515600" cy="247304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Based on the scores of the Test Set, we can not confirm which method performs best.</a:t>
            </a:r>
          </a:p>
          <a:p>
            <a:pPr>
              <a:lnSpc>
                <a:spcPct val="100000"/>
              </a:lnSpc>
              <a:spcBef>
                <a:spcPts val="1400"/>
              </a:spcBef>
            </a:pPr>
            <a:r>
              <a:rPr lang="en-US" sz="2200" dirty="0">
                <a:solidFill>
                  <a:schemeClr val="accent3">
                    <a:lumMod val="25000"/>
                  </a:schemeClr>
                </a:solidFill>
                <a:latin typeface="Abadi"/>
              </a:rPr>
              <a:t>Same Test Set scores may be due to the small test sample size (18 samples).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9B897DF-EA9B-98FF-1BB7-644A5B79DF10}"/>
              </a:ext>
            </a:extLst>
          </p:cNvPr>
          <p:cNvPicPr>
            <a:picLocks noChangeAspect="1"/>
          </p:cNvPicPr>
          <p:nvPr/>
        </p:nvPicPr>
        <p:blipFill>
          <a:blip r:embed="rId3"/>
          <a:stretch>
            <a:fillRect/>
          </a:stretch>
        </p:blipFill>
        <p:spPr>
          <a:xfrm>
            <a:off x="6814676" y="2786062"/>
            <a:ext cx="4324350" cy="12858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7366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Examining the confusion matrix, the logistic regression can distinguish between the different classes. The largest problem is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92188EF-B546-4CE2-5F54-2DC7E6062374}"/>
              </a:ext>
            </a:extLst>
          </p:cNvPr>
          <p:cNvPicPr>
            <a:picLocks noChangeAspect="1"/>
          </p:cNvPicPr>
          <p:nvPr/>
        </p:nvPicPr>
        <p:blipFill>
          <a:blip r:embed="rId3"/>
          <a:stretch>
            <a:fillRect/>
          </a:stretch>
        </p:blipFill>
        <p:spPr>
          <a:xfrm>
            <a:off x="6767359" y="2057400"/>
            <a:ext cx="4438650" cy="33051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41233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rate of the launches from all the sites.</a:t>
            </a:r>
          </a:p>
          <a:p>
            <a:pPr>
              <a:lnSpc>
                <a:spcPct val="100000"/>
              </a:lnSpc>
              <a:spcBef>
                <a:spcPts val="1400"/>
              </a:spcBef>
            </a:pPr>
            <a:r>
              <a:rPr lang="en-US" sz="2200">
                <a:solidFill>
                  <a:schemeClr val="accent3">
                    <a:lumMod val="25000"/>
                  </a:schemeClr>
                </a:solidFill>
                <a:latin typeface="Abadi" panose="020B0604020104020204" pitchFamily="34" charset="0"/>
              </a:rPr>
              <a:t>Orbits ES-L1, GEO, HEO and SSO have 100% success rate.</a:t>
            </a:r>
          </a:p>
          <a:p>
            <a:pPr>
              <a:lnSpc>
                <a:spcPct val="100000"/>
              </a:lnSpc>
              <a:spcBef>
                <a:spcPts val="1400"/>
              </a:spcBef>
            </a:pPr>
            <a:r>
              <a:rPr lang="en-US" sz="2200">
                <a:solidFill>
                  <a:schemeClr val="accent3">
                    <a:lumMod val="25000"/>
                  </a:schemeClr>
                </a:solidFill>
                <a:latin typeface="Abadi" panose="020B0604020104020204" pitchFamily="34" charset="0"/>
              </a:rPr>
              <a:t>Launches </a:t>
            </a:r>
            <a:r>
              <a:rPr lang="en-US" sz="2200" dirty="0">
                <a:solidFill>
                  <a:schemeClr val="accent3">
                    <a:lumMod val="25000"/>
                  </a:schemeClr>
                </a:solidFill>
                <a:latin typeface="Abadi" panose="020B0604020104020204" pitchFamily="34" charset="0"/>
              </a:rPr>
              <a:t>with a low payload mass show better results than launches with a larger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Most of launch sites are in proximity to the Equator line and all the sites are in very close proximity to the coast.</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launches increases over the years.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600"/>
              </a:spcBef>
            </a:pPr>
            <a:r>
              <a:rPr lang="en-US" sz="8800" dirty="0">
                <a:solidFill>
                  <a:schemeClr val="accent3">
                    <a:lumMod val="25000"/>
                  </a:schemeClr>
                </a:solidFill>
                <a:latin typeface="Abadi"/>
              </a:rPr>
              <a:t>Data </a:t>
            </a:r>
            <a:r>
              <a:rPr lang="en-US" sz="8000" dirty="0">
                <a:solidFill>
                  <a:schemeClr val="accent3">
                    <a:lumMod val="25000"/>
                  </a:schemeClr>
                </a:solidFill>
                <a:latin typeface="Abadi"/>
              </a:rPr>
              <a:t>collection</a:t>
            </a:r>
            <a:r>
              <a:rPr lang="en-US" sz="8800" dirty="0">
                <a:solidFill>
                  <a:schemeClr val="accent3">
                    <a:lumMod val="25000"/>
                  </a:schemeClr>
                </a:solidFill>
                <a:latin typeface="Abadi"/>
              </a:rPr>
              <a:t> methodology:</a:t>
            </a:r>
          </a:p>
          <a:p>
            <a:pPr lvl="1">
              <a:lnSpc>
                <a:spcPct val="120000"/>
              </a:lnSpc>
              <a:spcBef>
                <a:spcPts val="1400"/>
              </a:spcBef>
            </a:pPr>
            <a:r>
              <a:rPr lang="en-US" sz="6400" dirty="0">
                <a:solidFill>
                  <a:schemeClr val="bg2">
                    <a:lumMod val="50000"/>
                  </a:schemeClr>
                </a:solidFill>
                <a:latin typeface="Abadi"/>
              </a:rPr>
              <a:t>Utilizing SpaceX Rest API to gather Flight Number, Date, Booster Version, Payload Mass, Orbit, Launch Site, Outcome, Flights, Grid Fins, Reused, Legs, Landing Pad, Block, Reused Count, Serial, Longitude, Latitude</a:t>
            </a:r>
          </a:p>
          <a:p>
            <a:pPr>
              <a:lnSpc>
                <a:spcPct val="120000"/>
              </a:lnSpc>
              <a:spcBef>
                <a:spcPts val="600"/>
              </a:spcBef>
            </a:pPr>
            <a:r>
              <a:rPr lang="en-US" sz="8800" dirty="0">
                <a:solidFill>
                  <a:schemeClr val="accent3">
                    <a:lumMod val="25000"/>
                  </a:schemeClr>
                </a:solidFill>
                <a:latin typeface="Abadi"/>
              </a:rPr>
              <a:t>Perform data </a:t>
            </a:r>
            <a:r>
              <a:rPr lang="en-US" sz="8000" dirty="0">
                <a:solidFill>
                  <a:schemeClr val="accent3">
                    <a:lumMod val="25000"/>
                  </a:schemeClr>
                </a:solidFill>
                <a:latin typeface="Abadi"/>
              </a:rPr>
              <a:t>wrangling</a:t>
            </a:r>
          </a:p>
          <a:p>
            <a:pPr lvl="1">
              <a:lnSpc>
                <a:spcPct val="120000"/>
              </a:lnSpc>
              <a:spcBef>
                <a:spcPts val="1400"/>
              </a:spcBef>
            </a:pPr>
            <a:r>
              <a:rPr lang="en-US" sz="6400" dirty="0">
                <a:solidFill>
                  <a:schemeClr val="bg2">
                    <a:lumMod val="50000"/>
                  </a:schemeClr>
                </a:solidFill>
                <a:latin typeface="Abadi"/>
              </a:rPr>
              <a:t>Utilizing Web Scrapping from Wikipedia to gather Flight No., Launch site, Payload, Payload Mass, Orbit, Customer, Launch outcome, Version Booster, Booster landing, Date, Time</a:t>
            </a:r>
          </a:p>
          <a:p>
            <a:pPr>
              <a:lnSpc>
                <a:spcPct val="120000"/>
              </a:lnSpc>
              <a:spcBef>
                <a:spcPts val="6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6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6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Create array of data; standardize data; split data into training and testing data; perform </a:t>
            </a:r>
            <a:r>
              <a:rPr lang="en-US" sz="6400" dirty="0" err="1">
                <a:solidFill>
                  <a:schemeClr val="bg2">
                    <a:lumMod val="50000"/>
                  </a:schemeClr>
                </a:solidFill>
                <a:latin typeface="Abadi"/>
              </a:rPr>
              <a:t>GridSearch</a:t>
            </a:r>
            <a:r>
              <a:rPr lang="en-US" sz="6400" dirty="0">
                <a:solidFill>
                  <a:schemeClr val="bg2">
                    <a:lumMod val="50000"/>
                  </a:schemeClr>
                </a:solidFill>
                <a:latin typeface="Abadi"/>
              </a:rPr>
              <a:t> on four distinct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400" dirty="0">
                <a:solidFill>
                  <a:schemeClr val="accent3">
                    <a:lumMod val="25000"/>
                  </a:schemeClr>
                </a:solidFill>
                <a:latin typeface="Abadi" panose="020B0604020104020204" pitchFamily="34" charset="0"/>
              </a:rPr>
              <a:t>The data collection process involved a combination of API requests from SpaceX rest API and web scraping data from a table in SpaceX’s Wikipedia entry.</a:t>
            </a:r>
            <a:br>
              <a:rPr lang="en-US" sz="2400" dirty="0">
                <a:solidFill>
                  <a:schemeClr val="accent3">
                    <a:lumMod val="25000"/>
                  </a:schemeClr>
                </a:solidFill>
                <a:latin typeface="Abadi" panose="020B0604020104020204" pitchFamily="34" charset="0"/>
              </a:rPr>
            </a:b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Both rest API and Wikipedia web scraping collection methods were utilized to allow for a more comprehensive view of the data and allowed for more detailed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80967"/>
            <a:ext cx="4640263" cy="4645183"/>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3100" b="1" dirty="0">
                <a:solidFill>
                  <a:schemeClr val="accent3">
                    <a:lumMod val="25000"/>
                  </a:schemeClr>
                </a:solidFill>
                <a:latin typeface="Abadi" panose="020B0604020104020204" pitchFamily="34" charset="0"/>
              </a:rPr>
              <a:t>Columns obtained by using SpaceX REST API:</a:t>
            </a:r>
            <a:br>
              <a:rPr lang="en-US" i="1" dirty="0">
                <a:solidFill>
                  <a:schemeClr val="accent3">
                    <a:lumMod val="25000"/>
                  </a:schemeClr>
                </a:solidFill>
                <a:latin typeface="Abadi" panose="020B0604020104020204" pitchFamily="34" charset="0"/>
              </a:rPr>
            </a:br>
            <a:br>
              <a:rPr lang="en-US" dirty="0">
                <a:solidFill>
                  <a:schemeClr val="accent3">
                    <a:lumMod val="25000"/>
                  </a:schemeClr>
                </a:solidFill>
                <a:latin typeface="Abadi" panose="020B0604020104020204" pitchFamily="34" charset="0"/>
              </a:rPr>
            </a:br>
            <a:r>
              <a:rPr lang="en-US" dirty="0">
                <a:solidFill>
                  <a:schemeClr val="accent3">
                    <a:lumMod val="25000"/>
                  </a:schemeClr>
                </a:solidFill>
                <a:latin typeface="Abadi" panose="020B0604020104020204" pitchFamily="34" charset="0"/>
              </a:rPr>
              <a:t>Flight Number, Date, Booster Version, Payload Mass, Orbit, Launch Site, Outcome, Flights, Grid Fins, Reused, Legs, Landing Pad, Block, Reused Count, Serial, Longitude, Latitude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a:t>
            </a:r>
            <a:r>
              <a:rPr lang="en-US" sz="2200" dirty="0" err="1">
                <a:solidFill>
                  <a:schemeClr val="accent3">
                    <a:lumMod val="25000"/>
                  </a:schemeClr>
                </a:solidFill>
                <a:latin typeface="Abadi" panose="020B0604020104020204" pitchFamily="34" charset="0"/>
                <a:hlinkClick r:id="rId3"/>
              </a:rPr>
              <a:t>Jupyter</a:t>
            </a:r>
            <a:r>
              <a:rPr lang="en-US" sz="2200" dirty="0">
                <a:solidFill>
                  <a:schemeClr val="accent3">
                    <a:lumMod val="25000"/>
                  </a:schemeClr>
                </a:solidFill>
                <a:latin typeface="Abadi" panose="020B0604020104020204" pitchFamily="34" charset="0"/>
                <a:hlinkClick r:id="rId3"/>
              </a:rPr>
              <a:t> Notebook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Content Placeholder 3">
            <a:extLst>
              <a:ext uri="{FF2B5EF4-FFF2-40B4-BE49-F238E27FC236}">
                <a16:creationId xmlns:a16="http://schemas.microsoft.com/office/drawing/2014/main" id="{0C196A4A-8F2E-CBB1-ADC8-DD3815DA66BE}"/>
              </a:ext>
            </a:extLst>
          </p:cNvPr>
          <p:cNvGraphicFramePr>
            <a:graphicFrameLocks/>
          </p:cNvGraphicFramePr>
          <p:nvPr>
            <p:extLst>
              <p:ext uri="{D42A27DB-BD31-4B8C-83A1-F6EECF244321}">
                <p14:modId xmlns:p14="http://schemas.microsoft.com/office/powerpoint/2010/main" val="1759417784"/>
              </p:ext>
            </p:extLst>
          </p:nvPr>
        </p:nvGraphicFramePr>
        <p:xfrm>
          <a:off x="5762340" y="1380967"/>
          <a:ext cx="552327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400" b="1" dirty="0">
                <a:solidFill>
                  <a:schemeClr val="accent3">
                    <a:lumMod val="25000"/>
                  </a:schemeClr>
                </a:solidFill>
                <a:latin typeface="Abadi"/>
              </a:rPr>
              <a:t>Columns obtained by using Wikipedia Web Scraping:</a:t>
            </a:r>
            <a:br>
              <a:rPr lang="en-US" sz="2200" b="1" dirty="0">
                <a:solidFill>
                  <a:schemeClr val="accent3">
                    <a:lumMod val="25000"/>
                  </a:schemeClr>
                </a:solidFill>
                <a:latin typeface="Abadi"/>
              </a:rPr>
            </a:br>
            <a:br>
              <a:rPr lang="en-US" sz="2200" b="1" dirty="0">
                <a:solidFill>
                  <a:schemeClr val="accent3">
                    <a:lumMod val="25000"/>
                  </a:schemeClr>
                </a:solidFill>
                <a:latin typeface="Abadi"/>
              </a:rPr>
            </a:br>
            <a:r>
              <a:rPr lang="en-US" sz="2200" dirty="0">
                <a:solidFill>
                  <a:schemeClr val="accent3">
                    <a:lumMod val="25000"/>
                  </a:schemeClr>
                </a:solidFill>
                <a:latin typeface="Abadi"/>
              </a:rPr>
              <a:t>Flight No., Launch site, Payload, Payload Mass, Orbit, Customer, Launch outcome, Version Booster, Booster landing, Date, Time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3"/>
              </a:rPr>
              <a:t>GitHub </a:t>
            </a:r>
            <a:r>
              <a:rPr lang="en-US" sz="2200" dirty="0" err="1">
                <a:solidFill>
                  <a:schemeClr val="accent3">
                    <a:lumMod val="25000"/>
                  </a:schemeClr>
                </a:solidFill>
                <a:latin typeface="Abadi"/>
                <a:hlinkClick r:id="rId3"/>
              </a:rPr>
              <a:t>Jupyter</a:t>
            </a:r>
            <a:r>
              <a:rPr lang="en-US" sz="2200" dirty="0">
                <a:solidFill>
                  <a:schemeClr val="accent3">
                    <a:lumMod val="25000"/>
                  </a:schemeClr>
                </a:solidFill>
                <a:latin typeface="Abadi"/>
                <a:hlinkClick r:id="rId3"/>
              </a:rPr>
              <a:t> Notebook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Content Placeholder 3">
            <a:extLst>
              <a:ext uri="{FF2B5EF4-FFF2-40B4-BE49-F238E27FC236}">
                <a16:creationId xmlns:a16="http://schemas.microsoft.com/office/drawing/2014/main" id="{01DFA490-B91C-7128-C29B-E6A9E9294DA4}"/>
              </a:ext>
            </a:extLst>
          </p:cNvPr>
          <p:cNvGraphicFramePr>
            <a:graphicFrameLocks/>
          </p:cNvGraphicFramePr>
          <p:nvPr>
            <p:extLst>
              <p:ext uri="{D42A27DB-BD31-4B8C-83A1-F6EECF244321}">
                <p14:modId xmlns:p14="http://schemas.microsoft.com/office/powerpoint/2010/main" val="3026568838"/>
              </p:ext>
            </p:extLst>
          </p:nvPr>
        </p:nvGraphicFramePr>
        <p:xfrm>
          <a:off x="5762340" y="1380967"/>
          <a:ext cx="552327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967</TotalTime>
  <Words>2256</Words>
  <Application>Microsoft Office PowerPoint</Application>
  <PresentationFormat>Widescreen</PresentationFormat>
  <Paragraphs>253</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Tom Brown</cp:lastModifiedBy>
  <cp:revision>243</cp:revision>
  <dcterms:created xsi:type="dcterms:W3CDTF">2021-04-29T18:58:34Z</dcterms:created>
  <dcterms:modified xsi:type="dcterms:W3CDTF">2022-12-06T21:22:14Z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